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DM Serif Text"/>
      <p:regular r:id="rId15"/>
      <p:italic r:id="rId16"/>
    </p:embeddedFont>
    <p:embeddedFont>
      <p:font typeface="Barlow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DMSerifText-regular.fntdata"/><Relationship Id="rId14" Type="http://schemas.openxmlformats.org/officeDocument/2006/relationships/slide" Target="slides/slide10.xml"/><Relationship Id="rId17" Type="http://schemas.openxmlformats.org/officeDocument/2006/relationships/font" Target="fonts/Barlow-regular.fntdata"/><Relationship Id="rId16" Type="http://schemas.openxmlformats.org/officeDocument/2006/relationships/font" Target="fonts/DMSerifText-italic.fntdata"/><Relationship Id="rId19" Type="http://schemas.openxmlformats.org/officeDocument/2006/relationships/font" Target="fonts/Barlow-italic.fntdata"/><Relationship Id="rId18" Type="http://schemas.openxmlformats.org/officeDocument/2006/relationships/font" Target="fonts/Barlow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cc9050bdf8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cc9050bdf8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cc9050bdf8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cc9050bdf8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f36ab6d2df_0_10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f36ab6d2df_0_10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cc9050bdf8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cc9050bdf8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cc9050bdf8_0_3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cc9050bdf8_0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f36ab6d2df_0_109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f36ab6d2df_0_109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11834257cb3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11834257cb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18342580f7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118342580f7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c9050bdf8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cc9050bdf8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hyperlink" Target="http://bit.ly/2Tynxth" TargetMode="External"/><Relationship Id="rId5" Type="http://schemas.openxmlformats.org/officeDocument/2006/relationships/hyperlink" Target="http://bit.ly/2TyoMsr" TargetMode="External"/><Relationship Id="rId6" Type="http://schemas.openxmlformats.org/officeDocument/2006/relationships/hyperlink" Target="http://bit.ly/2TyoMsr" TargetMode="External"/><Relationship Id="rId7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81000"/>
          </a:blip>
          <a:srcRect b="9" l="0" r="0" t="9"/>
          <a:stretch/>
        </p:blipFill>
        <p:spPr>
          <a:xfrm>
            <a:off x="0" y="0"/>
            <a:ext cx="9144054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-41325" y="-16751"/>
            <a:ext cx="9261525" cy="5224627"/>
            <a:chOff x="-41325" y="-16751"/>
            <a:chExt cx="9261525" cy="5224627"/>
          </a:xfrm>
        </p:grpSpPr>
        <p:pic>
          <p:nvPicPr>
            <p:cNvPr id="11" name="Google Shape;11;p2"/>
            <p:cNvPicPr preferRelativeResize="0"/>
            <p:nvPr/>
          </p:nvPicPr>
          <p:blipFill rotWithShape="1">
            <a:blip r:embed="rId3">
              <a:alphaModFix amt="16000"/>
            </a:blip>
            <a:srcRect b="10490" l="7221" r="7221" t="0"/>
            <a:stretch/>
          </p:blipFill>
          <p:spPr>
            <a:xfrm>
              <a:off x="-41325" y="-16751"/>
              <a:ext cx="5818325" cy="5207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2;p2"/>
            <p:cNvPicPr preferRelativeResize="0"/>
            <p:nvPr/>
          </p:nvPicPr>
          <p:blipFill rotWithShape="1">
            <a:blip r:embed="rId3">
              <a:alphaModFix amt="16000"/>
            </a:blip>
            <a:srcRect b="10490" l="42146" r="7220" t="0"/>
            <a:stretch/>
          </p:blipFill>
          <p:spPr>
            <a:xfrm flipH="1">
              <a:off x="5776999" y="0"/>
              <a:ext cx="3443201" cy="52078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3;p2"/>
          <p:cNvSpPr txBox="1"/>
          <p:nvPr>
            <p:ph type="ctrTitle"/>
          </p:nvPr>
        </p:nvSpPr>
        <p:spPr>
          <a:xfrm>
            <a:off x="723875" y="540000"/>
            <a:ext cx="4833300" cy="254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720000" y="3443275"/>
            <a:ext cx="4833300" cy="72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1"/>
          <p:cNvPicPr preferRelativeResize="0"/>
          <p:nvPr/>
        </p:nvPicPr>
        <p:blipFill rotWithShape="1">
          <a:blip r:embed="rId2">
            <a:alphaModFix amt="81000"/>
          </a:blip>
          <a:srcRect b="9" l="0" r="0" t="9"/>
          <a:stretch/>
        </p:blipFill>
        <p:spPr>
          <a:xfrm>
            <a:off x="0" y="0"/>
            <a:ext cx="9144054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" name="Google Shape;82;p11"/>
          <p:cNvGrpSpPr/>
          <p:nvPr/>
        </p:nvGrpSpPr>
        <p:grpSpPr>
          <a:xfrm>
            <a:off x="-41325" y="-16751"/>
            <a:ext cx="9261525" cy="5224627"/>
            <a:chOff x="-41325" y="-16751"/>
            <a:chExt cx="9261525" cy="5224627"/>
          </a:xfrm>
        </p:grpSpPr>
        <p:pic>
          <p:nvPicPr>
            <p:cNvPr id="83" name="Google Shape;83;p11"/>
            <p:cNvPicPr preferRelativeResize="0"/>
            <p:nvPr/>
          </p:nvPicPr>
          <p:blipFill rotWithShape="1">
            <a:blip r:embed="rId3">
              <a:alphaModFix amt="16000"/>
            </a:blip>
            <a:srcRect b="10490" l="7221" r="7221" t="0"/>
            <a:stretch/>
          </p:blipFill>
          <p:spPr>
            <a:xfrm>
              <a:off x="-41325" y="-16751"/>
              <a:ext cx="5818325" cy="5207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11"/>
            <p:cNvPicPr preferRelativeResize="0"/>
            <p:nvPr/>
          </p:nvPicPr>
          <p:blipFill rotWithShape="1">
            <a:blip r:embed="rId3">
              <a:alphaModFix amt="16000"/>
            </a:blip>
            <a:srcRect b="10490" l="42146" r="7220" t="0"/>
            <a:stretch/>
          </p:blipFill>
          <p:spPr>
            <a:xfrm flipH="1">
              <a:off x="5776999" y="0"/>
              <a:ext cx="3443201" cy="52078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5" name="Google Shape;85;p11"/>
          <p:cNvSpPr txBox="1"/>
          <p:nvPr>
            <p:ph hasCustomPrompt="1" type="title"/>
          </p:nvPr>
        </p:nvSpPr>
        <p:spPr>
          <a:xfrm>
            <a:off x="1284000" y="543050"/>
            <a:ext cx="6576000" cy="136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6" name="Google Shape;86;p11"/>
          <p:cNvSpPr txBox="1"/>
          <p:nvPr>
            <p:ph idx="1" type="subTitle"/>
          </p:nvPr>
        </p:nvSpPr>
        <p:spPr>
          <a:xfrm>
            <a:off x="1284000" y="1903906"/>
            <a:ext cx="6576000" cy="4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cxnSp>
        <p:nvCxnSpPr>
          <p:cNvPr id="87" name="Google Shape;87;p11"/>
          <p:cNvCxnSpPr/>
          <p:nvPr/>
        </p:nvCxnSpPr>
        <p:spPr>
          <a:xfrm>
            <a:off x="708180" y="1925543"/>
            <a:ext cx="7727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8" name="Google Shape;88;p11"/>
          <p:cNvCxnSpPr/>
          <p:nvPr/>
        </p:nvCxnSpPr>
        <p:spPr>
          <a:xfrm>
            <a:off x="708180" y="2375032"/>
            <a:ext cx="7727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3"/>
          <p:cNvPicPr preferRelativeResize="0"/>
          <p:nvPr/>
        </p:nvPicPr>
        <p:blipFill rotWithShape="1">
          <a:blip r:embed="rId2">
            <a:alphaModFix amt="81000"/>
          </a:blip>
          <a:srcRect b="9" l="0" r="0" t="9"/>
          <a:stretch/>
        </p:blipFill>
        <p:spPr>
          <a:xfrm>
            <a:off x="0" y="0"/>
            <a:ext cx="9144054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" name="Google Shape;92;p13"/>
          <p:cNvGrpSpPr/>
          <p:nvPr/>
        </p:nvGrpSpPr>
        <p:grpSpPr>
          <a:xfrm>
            <a:off x="-41325" y="-16751"/>
            <a:ext cx="9261525" cy="5224627"/>
            <a:chOff x="-41325" y="-16751"/>
            <a:chExt cx="9261525" cy="5224627"/>
          </a:xfrm>
        </p:grpSpPr>
        <p:pic>
          <p:nvPicPr>
            <p:cNvPr id="93" name="Google Shape;93;p13"/>
            <p:cNvPicPr preferRelativeResize="0"/>
            <p:nvPr/>
          </p:nvPicPr>
          <p:blipFill rotWithShape="1">
            <a:blip r:embed="rId3">
              <a:alphaModFix amt="16000"/>
            </a:blip>
            <a:srcRect b="10490" l="7221" r="7221" t="0"/>
            <a:stretch/>
          </p:blipFill>
          <p:spPr>
            <a:xfrm>
              <a:off x="-41325" y="-16751"/>
              <a:ext cx="5818325" cy="5207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3"/>
            <p:cNvPicPr preferRelativeResize="0"/>
            <p:nvPr/>
          </p:nvPicPr>
          <p:blipFill rotWithShape="1">
            <a:blip r:embed="rId3">
              <a:alphaModFix amt="16000"/>
            </a:blip>
            <a:srcRect b="10490" l="42146" r="7220" t="0"/>
            <a:stretch/>
          </p:blipFill>
          <p:spPr>
            <a:xfrm flipH="1">
              <a:off x="5776999" y="0"/>
              <a:ext cx="3443201" cy="52078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5" name="Google Shape;95;p13"/>
          <p:cNvSpPr txBox="1"/>
          <p:nvPr>
            <p:ph type="title"/>
          </p:nvPr>
        </p:nvSpPr>
        <p:spPr>
          <a:xfrm>
            <a:off x="720000" y="1558100"/>
            <a:ext cx="2184000" cy="527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6" name="Google Shape;96;p13"/>
          <p:cNvSpPr txBox="1"/>
          <p:nvPr>
            <p:ph hasCustomPrompt="1" idx="2" type="title"/>
          </p:nvPr>
        </p:nvSpPr>
        <p:spPr>
          <a:xfrm>
            <a:off x="720000" y="1140677"/>
            <a:ext cx="1275300" cy="41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/>
          <p:nvPr>
            <p:ph idx="1" type="subTitle"/>
          </p:nvPr>
        </p:nvSpPr>
        <p:spPr>
          <a:xfrm>
            <a:off x="720000" y="2144632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3"/>
          <p:cNvSpPr txBox="1"/>
          <p:nvPr>
            <p:ph idx="3" type="title"/>
          </p:nvPr>
        </p:nvSpPr>
        <p:spPr>
          <a:xfrm>
            <a:off x="3403800" y="1558100"/>
            <a:ext cx="2184000" cy="527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9" name="Google Shape;99;p13"/>
          <p:cNvSpPr txBox="1"/>
          <p:nvPr>
            <p:ph hasCustomPrompt="1" idx="4" type="title"/>
          </p:nvPr>
        </p:nvSpPr>
        <p:spPr>
          <a:xfrm>
            <a:off x="3403800" y="1140677"/>
            <a:ext cx="1275300" cy="41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0" name="Google Shape;100;p13"/>
          <p:cNvSpPr txBox="1"/>
          <p:nvPr>
            <p:ph idx="5" type="subTitle"/>
          </p:nvPr>
        </p:nvSpPr>
        <p:spPr>
          <a:xfrm>
            <a:off x="3403800" y="2144632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3"/>
          <p:cNvSpPr txBox="1"/>
          <p:nvPr>
            <p:ph idx="6" type="title"/>
          </p:nvPr>
        </p:nvSpPr>
        <p:spPr>
          <a:xfrm>
            <a:off x="720000" y="3379773"/>
            <a:ext cx="2184000" cy="527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2" name="Google Shape;102;p13"/>
          <p:cNvSpPr txBox="1"/>
          <p:nvPr>
            <p:ph hasCustomPrompt="1" idx="7" type="title"/>
          </p:nvPr>
        </p:nvSpPr>
        <p:spPr>
          <a:xfrm>
            <a:off x="720000" y="2962400"/>
            <a:ext cx="1275300" cy="41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" name="Google Shape;103;p13"/>
          <p:cNvSpPr txBox="1"/>
          <p:nvPr>
            <p:ph idx="8" type="subTitle"/>
          </p:nvPr>
        </p:nvSpPr>
        <p:spPr>
          <a:xfrm>
            <a:off x="720000" y="3966300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3"/>
          <p:cNvSpPr txBox="1"/>
          <p:nvPr>
            <p:ph idx="9" type="title"/>
          </p:nvPr>
        </p:nvSpPr>
        <p:spPr>
          <a:xfrm>
            <a:off x="3403800" y="3379773"/>
            <a:ext cx="2184000" cy="527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5" name="Google Shape;105;p13"/>
          <p:cNvSpPr txBox="1"/>
          <p:nvPr>
            <p:ph hasCustomPrompt="1" idx="13" type="title"/>
          </p:nvPr>
        </p:nvSpPr>
        <p:spPr>
          <a:xfrm>
            <a:off x="3403800" y="2962400"/>
            <a:ext cx="1275300" cy="41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/>
          <p:nvPr>
            <p:ph idx="14" type="subTitle"/>
          </p:nvPr>
        </p:nvSpPr>
        <p:spPr>
          <a:xfrm>
            <a:off x="3403800" y="3966300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5" type="title"/>
          </p:nvPr>
        </p:nvSpPr>
        <p:spPr>
          <a:xfrm>
            <a:off x="720000" y="542757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4"/>
          <p:cNvPicPr preferRelativeResize="0"/>
          <p:nvPr/>
        </p:nvPicPr>
        <p:blipFill rotWithShape="1">
          <a:blip r:embed="rId2">
            <a:alphaModFix amt="81000"/>
          </a:blip>
          <a:srcRect b="9" l="0" r="0" t="9"/>
          <a:stretch/>
        </p:blipFill>
        <p:spPr>
          <a:xfrm>
            <a:off x="0" y="0"/>
            <a:ext cx="9144054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" name="Google Shape;110;p14"/>
          <p:cNvGrpSpPr/>
          <p:nvPr/>
        </p:nvGrpSpPr>
        <p:grpSpPr>
          <a:xfrm>
            <a:off x="-41325" y="-16751"/>
            <a:ext cx="9261525" cy="5224627"/>
            <a:chOff x="-41325" y="-16751"/>
            <a:chExt cx="9261525" cy="5224627"/>
          </a:xfrm>
        </p:grpSpPr>
        <p:pic>
          <p:nvPicPr>
            <p:cNvPr id="111" name="Google Shape;111;p14"/>
            <p:cNvPicPr preferRelativeResize="0"/>
            <p:nvPr/>
          </p:nvPicPr>
          <p:blipFill rotWithShape="1">
            <a:blip r:embed="rId3">
              <a:alphaModFix amt="16000"/>
            </a:blip>
            <a:srcRect b="10490" l="7221" r="7221" t="0"/>
            <a:stretch/>
          </p:blipFill>
          <p:spPr>
            <a:xfrm>
              <a:off x="-41325" y="-16751"/>
              <a:ext cx="5818325" cy="5207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14"/>
            <p:cNvPicPr preferRelativeResize="0"/>
            <p:nvPr/>
          </p:nvPicPr>
          <p:blipFill rotWithShape="1">
            <a:blip r:embed="rId3">
              <a:alphaModFix amt="16000"/>
            </a:blip>
            <a:srcRect b="10490" l="42146" r="7220" t="0"/>
            <a:stretch/>
          </p:blipFill>
          <p:spPr>
            <a:xfrm flipH="1">
              <a:off x="5776999" y="0"/>
              <a:ext cx="3443201" cy="52078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3" name="Google Shape;113;p14"/>
          <p:cNvSpPr txBox="1"/>
          <p:nvPr>
            <p:ph type="title"/>
          </p:nvPr>
        </p:nvSpPr>
        <p:spPr>
          <a:xfrm>
            <a:off x="3392650" y="3235075"/>
            <a:ext cx="5027400" cy="531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4" name="Google Shape;114;p14"/>
          <p:cNvSpPr txBox="1"/>
          <p:nvPr>
            <p:ph idx="1" type="subTitle"/>
          </p:nvPr>
        </p:nvSpPr>
        <p:spPr>
          <a:xfrm>
            <a:off x="3392650" y="1235300"/>
            <a:ext cx="4966500" cy="198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5" name="Google Shape;115;p14"/>
          <p:cNvSpPr txBox="1"/>
          <p:nvPr>
            <p:ph idx="2" type="title"/>
          </p:nvPr>
        </p:nvSpPr>
        <p:spPr>
          <a:xfrm>
            <a:off x="720000" y="542757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2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5"/>
          <p:cNvPicPr preferRelativeResize="0"/>
          <p:nvPr/>
        </p:nvPicPr>
        <p:blipFill rotWithShape="1">
          <a:blip r:embed="rId2">
            <a:alphaModFix amt="81000"/>
          </a:blip>
          <a:srcRect b="9" l="0" r="0" t="9"/>
          <a:stretch/>
        </p:blipFill>
        <p:spPr>
          <a:xfrm>
            <a:off x="0" y="0"/>
            <a:ext cx="9144054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8" name="Google Shape;118;p15"/>
          <p:cNvGrpSpPr/>
          <p:nvPr/>
        </p:nvGrpSpPr>
        <p:grpSpPr>
          <a:xfrm>
            <a:off x="-41325" y="-16751"/>
            <a:ext cx="9261525" cy="5224627"/>
            <a:chOff x="-41325" y="-16751"/>
            <a:chExt cx="9261525" cy="5224627"/>
          </a:xfrm>
        </p:grpSpPr>
        <p:pic>
          <p:nvPicPr>
            <p:cNvPr id="119" name="Google Shape;119;p15"/>
            <p:cNvPicPr preferRelativeResize="0"/>
            <p:nvPr/>
          </p:nvPicPr>
          <p:blipFill rotWithShape="1">
            <a:blip r:embed="rId3">
              <a:alphaModFix amt="16000"/>
            </a:blip>
            <a:srcRect b="10490" l="7221" r="7221" t="0"/>
            <a:stretch/>
          </p:blipFill>
          <p:spPr>
            <a:xfrm>
              <a:off x="-41325" y="-16751"/>
              <a:ext cx="5818325" cy="5207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5"/>
            <p:cNvPicPr preferRelativeResize="0"/>
            <p:nvPr/>
          </p:nvPicPr>
          <p:blipFill rotWithShape="1">
            <a:blip r:embed="rId3">
              <a:alphaModFix amt="16000"/>
            </a:blip>
            <a:srcRect b="10490" l="42146" r="7220" t="0"/>
            <a:stretch/>
          </p:blipFill>
          <p:spPr>
            <a:xfrm flipH="1">
              <a:off x="5776999" y="0"/>
              <a:ext cx="3443201" cy="52078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1" name="Google Shape;121;p15"/>
          <p:cNvSpPr txBox="1"/>
          <p:nvPr>
            <p:ph idx="1" type="subTitle"/>
          </p:nvPr>
        </p:nvSpPr>
        <p:spPr>
          <a:xfrm>
            <a:off x="3799025" y="2713225"/>
            <a:ext cx="4623600" cy="8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5"/>
          <p:cNvSpPr txBox="1"/>
          <p:nvPr>
            <p:ph type="title"/>
          </p:nvPr>
        </p:nvSpPr>
        <p:spPr>
          <a:xfrm>
            <a:off x="3799025" y="1192189"/>
            <a:ext cx="4623600" cy="154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/>
          <p:cNvPicPr preferRelativeResize="0"/>
          <p:nvPr/>
        </p:nvPicPr>
        <p:blipFill rotWithShape="1">
          <a:blip r:embed="rId2">
            <a:alphaModFix amt="81000"/>
          </a:blip>
          <a:srcRect b="9" l="0" r="0" t="9"/>
          <a:stretch/>
        </p:blipFill>
        <p:spPr>
          <a:xfrm>
            <a:off x="0" y="0"/>
            <a:ext cx="9144054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" name="Google Shape;125;p16"/>
          <p:cNvGrpSpPr/>
          <p:nvPr/>
        </p:nvGrpSpPr>
        <p:grpSpPr>
          <a:xfrm>
            <a:off x="-41325" y="-16751"/>
            <a:ext cx="9261525" cy="5224627"/>
            <a:chOff x="-41325" y="-16751"/>
            <a:chExt cx="9261525" cy="5224627"/>
          </a:xfrm>
        </p:grpSpPr>
        <p:pic>
          <p:nvPicPr>
            <p:cNvPr id="126" name="Google Shape;126;p16"/>
            <p:cNvPicPr preferRelativeResize="0"/>
            <p:nvPr/>
          </p:nvPicPr>
          <p:blipFill rotWithShape="1">
            <a:blip r:embed="rId3">
              <a:alphaModFix amt="16000"/>
            </a:blip>
            <a:srcRect b="10490" l="7221" r="7221" t="0"/>
            <a:stretch/>
          </p:blipFill>
          <p:spPr>
            <a:xfrm>
              <a:off x="-41325" y="-16751"/>
              <a:ext cx="5818325" cy="5207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16"/>
            <p:cNvPicPr preferRelativeResize="0"/>
            <p:nvPr/>
          </p:nvPicPr>
          <p:blipFill rotWithShape="1">
            <a:blip r:embed="rId3">
              <a:alphaModFix amt="16000"/>
            </a:blip>
            <a:srcRect b="10490" l="42146" r="7220" t="0"/>
            <a:stretch/>
          </p:blipFill>
          <p:spPr>
            <a:xfrm flipH="1">
              <a:off x="5776999" y="0"/>
              <a:ext cx="3443201" cy="52078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8" name="Google Shape;128;p16"/>
          <p:cNvSpPr txBox="1"/>
          <p:nvPr>
            <p:ph type="title"/>
          </p:nvPr>
        </p:nvSpPr>
        <p:spPr>
          <a:xfrm>
            <a:off x="4834800" y="2176903"/>
            <a:ext cx="34182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9" name="Google Shape;129;p16"/>
          <p:cNvSpPr txBox="1"/>
          <p:nvPr>
            <p:ph hasCustomPrompt="1" idx="2" type="title"/>
          </p:nvPr>
        </p:nvSpPr>
        <p:spPr>
          <a:xfrm>
            <a:off x="4834800" y="1136589"/>
            <a:ext cx="2469900" cy="111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0" name="Google Shape;130;p16"/>
          <p:cNvSpPr txBox="1"/>
          <p:nvPr>
            <p:ph idx="1" type="subTitle"/>
          </p:nvPr>
        </p:nvSpPr>
        <p:spPr>
          <a:xfrm>
            <a:off x="4834800" y="3090925"/>
            <a:ext cx="24699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1" name="Google Shape;131;p16"/>
          <p:cNvCxnSpPr/>
          <p:nvPr/>
        </p:nvCxnSpPr>
        <p:spPr>
          <a:xfrm>
            <a:off x="4834800" y="3083925"/>
            <a:ext cx="3589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" name="Google Shape;132;p16"/>
          <p:cNvCxnSpPr/>
          <p:nvPr/>
        </p:nvCxnSpPr>
        <p:spPr>
          <a:xfrm>
            <a:off x="4834800" y="3811325"/>
            <a:ext cx="3589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2_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7"/>
          <p:cNvPicPr preferRelativeResize="0"/>
          <p:nvPr/>
        </p:nvPicPr>
        <p:blipFill rotWithShape="1">
          <a:blip r:embed="rId2">
            <a:alphaModFix amt="81000"/>
          </a:blip>
          <a:srcRect b="9" l="0" r="0" t="9"/>
          <a:stretch/>
        </p:blipFill>
        <p:spPr>
          <a:xfrm>
            <a:off x="0" y="0"/>
            <a:ext cx="9144054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5" name="Google Shape;135;p17"/>
          <p:cNvGrpSpPr/>
          <p:nvPr/>
        </p:nvGrpSpPr>
        <p:grpSpPr>
          <a:xfrm>
            <a:off x="-41325" y="-16751"/>
            <a:ext cx="9261525" cy="5224627"/>
            <a:chOff x="-41325" y="-16751"/>
            <a:chExt cx="9261525" cy="5224627"/>
          </a:xfrm>
        </p:grpSpPr>
        <p:pic>
          <p:nvPicPr>
            <p:cNvPr id="136" name="Google Shape;136;p17"/>
            <p:cNvPicPr preferRelativeResize="0"/>
            <p:nvPr/>
          </p:nvPicPr>
          <p:blipFill rotWithShape="1">
            <a:blip r:embed="rId3">
              <a:alphaModFix amt="16000"/>
            </a:blip>
            <a:srcRect b="10490" l="7221" r="7221" t="0"/>
            <a:stretch/>
          </p:blipFill>
          <p:spPr>
            <a:xfrm>
              <a:off x="-41325" y="-16751"/>
              <a:ext cx="5818325" cy="5207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17"/>
            <p:cNvPicPr preferRelativeResize="0"/>
            <p:nvPr/>
          </p:nvPicPr>
          <p:blipFill rotWithShape="1">
            <a:blip r:embed="rId3">
              <a:alphaModFix amt="16000"/>
            </a:blip>
            <a:srcRect b="10490" l="42146" r="7220" t="0"/>
            <a:stretch/>
          </p:blipFill>
          <p:spPr>
            <a:xfrm flipH="1">
              <a:off x="5776999" y="0"/>
              <a:ext cx="3443201" cy="52078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8" name="Google Shape;138;p17"/>
          <p:cNvSpPr txBox="1"/>
          <p:nvPr>
            <p:ph type="title"/>
          </p:nvPr>
        </p:nvSpPr>
        <p:spPr>
          <a:xfrm>
            <a:off x="726425" y="1233600"/>
            <a:ext cx="3840000" cy="157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9" name="Google Shape;139;p17"/>
          <p:cNvSpPr txBox="1"/>
          <p:nvPr>
            <p:ph idx="1" type="subTitle"/>
          </p:nvPr>
        </p:nvSpPr>
        <p:spPr>
          <a:xfrm>
            <a:off x="726425" y="2808550"/>
            <a:ext cx="3840000" cy="158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0" name="Google Shape;140;p17"/>
          <p:cNvCxnSpPr/>
          <p:nvPr/>
        </p:nvCxnSpPr>
        <p:spPr>
          <a:xfrm>
            <a:off x="726425" y="2954454"/>
            <a:ext cx="3840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" name="Google Shape;141;p17"/>
          <p:cNvCxnSpPr/>
          <p:nvPr/>
        </p:nvCxnSpPr>
        <p:spPr>
          <a:xfrm>
            <a:off x="720000" y="541725"/>
            <a:ext cx="3840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" name="Google Shape;142;p17"/>
          <p:cNvCxnSpPr/>
          <p:nvPr/>
        </p:nvCxnSpPr>
        <p:spPr>
          <a:xfrm>
            <a:off x="726425" y="4396089"/>
            <a:ext cx="3840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2_1_1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8"/>
          <p:cNvPicPr preferRelativeResize="0"/>
          <p:nvPr/>
        </p:nvPicPr>
        <p:blipFill rotWithShape="1">
          <a:blip r:embed="rId2">
            <a:alphaModFix amt="81000"/>
          </a:blip>
          <a:srcRect b="9" l="0" r="0" t="9"/>
          <a:stretch/>
        </p:blipFill>
        <p:spPr>
          <a:xfrm>
            <a:off x="0" y="0"/>
            <a:ext cx="9144054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" name="Google Shape;145;p18"/>
          <p:cNvGrpSpPr/>
          <p:nvPr/>
        </p:nvGrpSpPr>
        <p:grpSpPr>
          <a:xfrm>
            <a:off x="-41325" y="-16751"/>
            <a:ext cx="9261525" cy="5224627"/>
            <a:chOff x="-41325" y="-16751"/>
            <a:chExt cx="9261525" cy="5224627"/>
          </a:xfrm>
        </p:grpSpPr>
        <p:pic>
          <p:nvPicPr>
            <p:cNvPr id="146" name="Google Shape;146;p18"/>
            <p:cNvPicPr preferRelativeResize="0"/>
            <p:nvPr/>
          </p:nvPicPr>
          <p:blipFill rotWithShape="1">
            <a:blip r:embed="rId3">
              <a:alphaModFix amt="16000"/>
            </a:blip>
            <a:srcRect b="10490" l="7221" r="7221" t="0"/>
            <a:stretch/>
          </p:blipFill>
          <p:spPr>
            <a:xfrm>
              <a:off x="-41325" y="-16751"/>
              <a:ext cx="5818325" cy="5207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18"/>
            <p:cNvPicPr preferRelativeResize="0"/>
            <p:nvPr/>
          </p:nvPicPr>
          <p:blipFill rotWithShape="1">
            <a:blip r:embed="rId3">
              <a:alphaModFix amt="16000"/>
            </a:blip>
            <a:srcRect b="10490" l="42146" r="7220" t="0"/>
            <a:stretch/>
          </p:blipFill>
          <p:spPr>
            <a:xfrm flipH="1">
              <a:off x="5776999" y="0"/>
              <a:ext cx="3443201" cy="52078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8" name="Google Shape;148;p18"/>
          <p:cNvSpPr txBox="1"/>
          <p:nvPr>
            <p:ph type="title"/>
          </p:nvPr>
        </p:nvSpPr>
        <p:spPr>
          <a:xfrm>
            <a:off x="890075" y="1239325"/>
            <a:ext cx="3537000" cy="86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9" name="Google Shape;149;p18"/>
          <p:cNvSpPr txBox="1"/>
          <p:nvPr>
            <p:ph idx="1" type="subTitle"/>
          </p:nvPr>
        </p:nvSpPr>
        <p:spPr>
          <a:xfrm>
            <a:off x="890088" y="2134879"/>
            <a:ext cx="3431400" cy="166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0" name="Google Shape;150;p18"/>
          <p:cNvCxnSpPr/>
          <p:nvPr/>
        </p:nvCxnSpPr>
        <p:spPr>
          <a:xfrm>
            <a:off x="890075" y="1236975"/>
            <a:ext cx="3431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" name="Google Shape;151;p18"/>
          <p:cNvCxnSpPr/>
          <p:nvPr/>
        </p:nvCxnSpPr>
        <p:spPr>
          <a:xfrm>
            <a:off x="720000" y="543246"/>
            <a:ext cx="7727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2" name="Google Shape;152;p18"/>
          <p:cNvCxnSpPr/>
          <p:nvPr/>
        </p:nvCxnSpPr>
        <p:spPr>
          <a:xfrm>
            <a:off x="890075" y="2134875"/>
            <a:ext cx="3431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_1_1_1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9"/>
          <p:cNvPicPr preferRelativeResize="0"/>
          <p:nvPr/>
        </p:nvPicPr>
        <p:blipFill rotWithShape="1">
          <a:blip r:embed="rId2">
            <a:alphaModFix amt="81000"/>
          </a:blip>
          <a:srcRect b="9" l="0" r="0" t="9"/>
          <a:stretch/>
        </p:blipFill>
        <p:spPr>
          <a:xfrm>
            <a:off x="0" y="0"/>
            <a:ext cx="9144054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" name="Google Shape;155;p19"/>
          <p:cNvGrpSpPr/>
          <p:nvPr/>
        </p:nvGrpSpPr>
        <p:grpSpPr>
          <a:xfrm>
            <a:off x="-41325" y="-16751"/>
            <a:ext cx="9261525" cy="5224627"/>
            <a:chOff x="-41325" y="-16751"/>
            <a:chExt cx="9261525" cy="5224627"/>
          </a:xfrm>
        </p:grpSpPr>
        <p:pic>
          <p:nvPicPr>
            <p:cNvPr id="156" name="Google Shape;156;p19"/>
            <p:cNvPicPr preferRelativeResize="0"/>
            <p:nvPr/>
          </p:nvPicPr>
          <p:blipFill rotWithShape="1">
            <a:blip r:embed="rId3">
              <a:alphaModFix amt="16000"/>
            </a:blip>
            <a:srcRect b="10490" l="7221" r="7221" t="0"/>
            <a:stretch/>
          </p:blipFill>
          <p:spPr>
            <a:xfrm>
              <a:off x="-41325" y="-16751"/>
              <a:ext cx="5818325" cy="5207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19"/>
            <p:cNvPicPr preferRelativeResize="0"/>
            <p:nvPr/>
          </p:nvPicPr>
          <p:blipFill rotWithShape="1">
            <a:blip r:embed="rId3">
              <a:alphaModFix amt="16000"/>
            </a:blip>
            <a:srcRect b="10490" l="42146" r="7220" t="0"/>
            <a:stretch/>
          </p:blipFill>
          <p:spPr>
            <a:xfrm flipH="1">
              <a:off x="5776999" y="0"/>
              <a:ext cx="3443201" cy="52078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8" name="Google Shape;158;p19"/>
          <p:cNvSpPr txBox="1"/>
          <p:nvPr>
            <p:ph type="title"/>
          </p:nvPr>
        </p:nvSpPr>
        <p:spPr>
          <a:xfrm>
            <a:off x="4579475" y="1533642"/>
            <a:ext cx="3503100" cy="91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9" name="Google Shape;159;p19"/>
          <p:cNvSpPr txBox="1"/>
          <p:nvPr>
            <p:ph idx="1" type="subTitle"/>
          </p:nvPr>
        </p:nvSpPr>
        <p:spPr>
          <a:xfrm>
            <a:off x="4579475" y="2431167"/>
            <a:ext cx="3503100" cy="108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60" name="Google Shape;160;p19"/>
          <p:cNvCxnSpPr/>
          <p:nvPr/>
        </p:nvCxnSpPr>
        <p:spPr>
          <a:xfrm>
            <a:off x="4579475" y="1235900"/>
            <a:ext cx="3870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1" name="Google Shape;161;p19"/>
          <p:cNvCxnSpPr/>
          <p:nvPr/>
        </p:nvCxnSpPr>
        <p:spPr>
          <a:xfrm>
            <a:off x="720000" y="543246"/>
            <a:ext cx="7727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2" name="Google Shape;162;p19"/>
          <p:cNvCxnSpPr/>
          <p:nvPr/>
        </p:nvCxnSpPr>
        <p:spPr>
          <a:xfrm>
            <a:off x="4549175" y="3802725"/>
            <a:ext cx="3870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2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0"/>
          <p:cNvPicPr preferRelativeResize="0"/>
          <p:nvPr/>
        </p:nvPicPr>
        <p:blipFill rotWithShape="1">
          <a:blip r:embed="rId2">
            <a:alphaModFix amt="81000"/>
          </a:blip>
          <a:srcRect b="9" l="0" r="0" t="9"/>
          <a:stretch/>
        </p:blipFill>
        <p:spPr>
          <a:xfrm>
            <a:off x="0" y="0"/>
            <a:ext cx="9144054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20"/>
          <p:cNvGrpSpPr/>
          <p:nvPr/>
        </p:nvGrpSpPr>
        <p:grpSpPr>
          <a:xfrm>
            <a:off x="-41325" y="-16751"/>
            <a:ext cx="9261525" cy="5224627"/>
            <a:chOff x="-41325" y="-16751"/>
            <a:chExt cx="9261525" cy="5224627"/>
          </a:xfrm>
        </p:grpSpPr>
        <p:pic>
          <p:nvPicPr>
            <p:cNvPr id="166" name="Google Shape;166;p20"/>
            <p:cNvPicPr preferRelativeResize="0"/>
            <p:nvPr/>
          </p:nvPicPr>
          <p:blipFill rotWithShape="1">
            <a:blip r:embed="rId3">
              <a:alphaModFix amt="16000"/>
            </a:blip>
            <a:srcRect b="10490" l="7221" r="7221" t="0"/>
            <a:stretch/>
          </p:blipFill>
          <p:spPr>
            <a:xfrm>
              <a:off x="-41325" y="-16751"/>
              <a:ext cx="5818325" cy="5207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20"/>
            <p:cNvPicPr preferRelativeResize="0"/>
            <p:nvPr/>
          </p:nvPicPr>
          <p:blipFill rotWithShape="1">
            <a:blip r:embed="rId3">
              <a:alphaModFix amt="16000"/>
            </a:blip>
            <a:srcRect b="10490" l="42146" r="7220" t="0"/>
            <a:stretch/>
          </p:blipFill>
          <p:spPr>
            <a:xfrm flipH="1">
              <a:off x="5776999" y="0"/>
              <a:ext cx="3443201" cy="52078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20"/>
          <p:cNvSpPr txBox="1"/>
          <p:nvPr>
            <p:ph type="title"/>
          </p:nvPr>
        </p:nvSpPr>
        <p:spPr>
          <a:xfrm>
            <a:off x="1226326" y="1239315"/>
            <a:ext cx="2986800" cy="86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9" name="Google Shape;169;p20"/>
          <p:cNvSpPr txBox="1"/>
          <p:nvPr>
            <p:ph idx="1" type="subTitle"/>
          </p:nvPr>
        </p:nvSpPr>
        <p:spPr>
          <a:xfrm>
            <a:off x="1226337" y="2134875"/>
            <a:ext cx="2986800" cy="166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70" name="Google Shape;170;p20"/>
          <p:cNvCxnSpPr/>
          <p:nvPr/>
        </p:nvCxnSpPr>
        <p:spPr>
          <a:xfrm>
            <a:off x="750211" y="1235900"/>
            <a:ext cx="3870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1" name="Google Shape;171;p20"/>
          <p:cNvCxnSpPr/>
          <p:nvPr/>
        </p:nvCxnSpPr>
        <p:spPr>
          <a:xfrm>
            <a:off x="719911" y="2081825"/>
            <a:ext cx="3870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2" name="Google Shape;172;p20"/>
          <p:cNvCxnSpPr/>
          <p:nvPr/>
        </p:nvCxnSpPr>
        <p:spPr>
          <a:xfrm>
            <a:off x="720000" y="543246"/>
            <a:ext cx="7727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3" name="Google Shape;173;p20"/>
          <p:cNvCxnSpPr/>
          <p:nvPr/>
        </p:nvCxnSpPr>
        <p:spPr>
          <a:xfrm>
            <a:off x="719911" y="3802725"/>
            <a:ext cx="3870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81000"/>
          </a:blip>
          <a:srcRect b="9" l="0" r="0" t="9"/>
          <a:stretch/>
        </p:blipFill>
        <p:spPr>
          <a:xfrm>
            <a:off x="0" y="0"/>
            <a:ext cx="9144054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3"/>
          <p:cNvGrpSpPr/>
          <p:nvPr/>
        </p:nvGrpSpPr>
        <p:grpSpPr>
          <a:xfrm>
            <a:off x="-41325" y="-16751"/>
            <a:ext cx="9261525" cy="5224627"/>
            <a:chOff x="-41325" y="-16751"/>
            <a:chExt cx="9261525" cy="5224627"/>
          </a:xfrm>
        </p:grpSpPr>
        <p:pic>
          <p:nvPicPr>
            <p:cNvPr id="18" name="Google Shape;18;p3"/>
            <p:cNvPicPr preferRelativeResize="0"/>
            <p:nvPr/>
          </p:nvPicPr>
          <p:blipFill rotWithShape="1">
            <a:blip r:embed="rId3">
              <a:alphaModFix amt="16000"/>
            </a:blip>
            <a:srcRect b="10490" l="7221" r="7221" t="0"/>
            <a:stretch/>
          </p:blipFill>
          <p:spPr>
            <a:xfrm>
              <a:off x="-41325" y="-16751"/>
              <a:ext cx="5818325" cy="5207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9;p3"/>
            <p:cNvPicPr preferRelativeResize="0"/>
            <p:nvPr/>
          </p:nvPicPr>
          <p:blipFill rotWithShape="1">
            <a:blip r:embed="rId3">
              <a:alphaModFix amt="16000"/>
            </a:blip>
            <a:srcRect b="10490" l="42146" r="7220" t="0"/>
            <a:stretch/>
          </p:blipFill>
          <p:spPr>
            <a:xfrm flipH="1">
              <a:off x="5776999" y="0"/>
              <a:ext cx="3443201" cy="52078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Google Shape;20;p3"/>
          <p:cNvSpPr txBox="1"/>
          <p:nvPr>
            <p:ph type="title"/>
          </p:nvPr>
        </p:nvSpPr>
        <p:spPr>
          <a:xfrm>
            <a:off x="720000" y="2500110"/>
            <a:ext cx="4152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3"/>
          <p:cNvSpPr txBox="1"/>
          <p:nvPr>
            <p:ph hasCustomPrompt="1" idx="2" type="title"/>
          </p:nvPr>
        </p:nvSpPr>
        <p:spPr>
          <a:xfrm>
            <a:off x="5950200" y="2500104"/>
            <a:ext cx="2469900" cy="16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/>
          <p:nvPr>
            <p:ph idx="1" type="subTitle"/>
          </p:nvPr>
        </p:nvSpPr>
        <p:spPr>
          <a:xfrm>
            <a:off x="720000" y="3452660"/>
            <a:ext cx="41526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12_1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1"/>
          <p:cNvPicPr preferRelativeResize="0"/>
          <p:nvPr/>
        </p:nvPicPr>
        <p:blipFill rotWithShape="1">
          <a:blip r:embed="rId2">
            <a:alphaModFix amt="81000"/>
          </a:blip>
          <a:srcRect b="9" l="0" r="0" t="9"/>
          <a:stretch/>
        </p:blipFill>
        <p:spPr>
          <a:xfrm>
            <a:off x="0" y="0"/>
            <a:ext cx="9144054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" name="Google Shape;176;p21"/>
          <p:cNvGrpSpPr/>
          <p:nvPr/>
        </p:nvGrpSpPr>
        <p:grpSpPr>
          <a:xfrm>
            <a:off x="-41325" y="-16751"/>
            <a:ext cx="9261525" cy="5224627"/>
            <a:chOff x="-41325" y="-16751"/>
            <a:chExt cx="9261525" cy="5224627"/>
          </a:xfrm>
        </p:grpSpPr>
        <p:pic>
          <p:nvPicPr>
            <p:cNvPr id="177" name="Google Shape;177;p21"/>
            <p:cNvPicPr preferRelativeResize="0"/>
            <p:nvPr/>
          </p:nvPicPr>
          <p:blipFill rotWithShape="1">
            <a:blip r:embed="rId3">
              <a:alphaModFix amt="16000"/>
            </a:blip>
            <a:srcRect b="10490" l="7221" r="7221" t="0"/>
            <a:stretch/>
          </p:blipFill>
          <p:spPr>
            <a:xfrm>
              <a:off x="-41325" y="-16751"/>
              <a:ext cx="5818325" cy="5207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21"/>
            <p:cNvPicPr preferRelativeResize="0"/>
            <p:nvPr/>
          </p:nvPicPr>
          <p:blipFill rotWithShape="1">
            <a:blip r:embed="rId3">
              <a:alphaModFix amt="16000"/>
            </a:blip>
            <a:srcRect b="10490" l="42146" r="7220" t="0"/>
            <a:stretch/>
          </p:blipFill>
          <p:spPr>
            <a:xfrm flipH="1">
              <a:off x="5776999" y="0"/>
              <a:ext cx="3443201" cy="52078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9" name="Google Shape;179;p21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0" name="Google Shape;180;p21"/>
          <p:cNvSpPr txBox="1"/>
          <p:nvPr>
            <p:ph idx="1" type="body"/>
          </p:nvPr>
        </p:nvSpPr>
        <p:spPr>
          <a:xfrm>
            <a:off x="2158200" y="1561775"/>
            <a:ext cx="4827600" cy="22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181" name="Google Shape;181;p21"/>
          <p:cNvCxnSpPr/>
          <p:nvPr/>
        </p:nvCxnSpPr>
        <p:spPr>
          <a:xfrm>
            <a:off x="708150" y="1233771"/>
            <a:ext cx="7727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2" name="Google Shape;182;p21"/>
          <p:cNvCxnSpPr/>
          <p:nvPr/>
        </p:nvCxnSpPr>
        <p:spPr>
          <a:xfrm>
            <a:off x="709925" y="4393521"/>
            <a:ext cx="7727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10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2"/>
          <p:cNvPicPr preferRelativeResize="0"/>
          <p:nvPr/>
        </p:nvPicPr>
        <p:blipFill rotWithShape="1">
          <a:blip r:embed="rId2">
            <a:alphaModFix amt="81000"/>
          </a:blip>
          <a:srcRect b="9" l="0" r="0" t="9"/>
          <a:stretch/>
        </p:blipFill>
        <p:spPr>
          <a:xfrm>
            <a:off x="0" y="0"/>
            <a:ext cx="9144054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5" name="Google Shape;185;p22"/>
          <p:cNvGrpSpPr/>
          <p:nvPr/>
        </p:nvGrpSpPr>
        <p:grpSpPr>
          <a:xfrm>
            <a:off x="-41325" y="-16751"/>
            <a:ext cx="9261525" cy="5224627"/>
            <a:chOff x="-41325" y="-16751"/>
            <a:chExt cx="9261525" cy="5224627"/>
          </a:xfrm>
        </p:grpSpPr>
        <p:pic>
          <p:nvPicPr>
            <p:cNvPr id="186" name="Google Shape;186;p22"/>
            <p:cNvPicPr preferRelativeResize="0"/>
            <p:nvPr/>
          </p:nvPicPr>
          <p:blipFill rotWithShape="1">
            <a:blip r:embed="rId3">
              <a:alphaModFix amt="16000"/>
            </a:blip>
            <a:srcRect b="10490" l="7221" r="7221" t="0"/>
            <a:stretch/>
          </p:blipFill>
          <p:spPr>
            <a:xfrm>
              <a:off x="-41325" y="-16751"/>
              <a:ext cx="5818325" cy="5207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22"/>
            <p:cNvPicPr preferRelativeResize="0"/>
            <p:nvPr/>
          </p:nvPicPr>
          <p:blipFill rotWithShape="1">
            <a:blip r:embed="rId3">
              <a:alphaModFix amt="16000"/>
            </a:blip>
            <a:srcRect b="10490" l="42146" r="7220" t="0"/>
            <a:stretch/>
          </p:blipFill>
          <p:spPr>
            <a:xfrm flipH="1">
              <a:off x="5776999" y="0"/>
              <a:ext cx="3443201" cy="52078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8" name="Google Shape;188;p22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9" name="Google Shape;189;p22"/>
          <p:cNvSpPr txBox="1"/>
          <p:nvPr>
            <p:ph idx="1" type="body"/>
          </p:nvPr>
        </p:nvSpPr>
        <p:spPr>
          <a:xfrm>
            <a:off x="720000" y="1454550"/>
            <a:ext cx="3713700" cy="25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0" name="Google Shape;190;p22"/>
          <p:cNvSpPr txBox="1"/>
          <p:nvPr>
            <p:ph idx="2" type="body"/>
          </p:nvPr>
        </p:nvSpPr>
        <p:spPr>
          <a:xfrm>
            <a:off x="4710300" y="1454550"/>
            <a:ext cx="3713700" cy="25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191" name="Google Shape;191;p22"/>
          <p:cNvCxnSpPr/>
          <p:nvPr/>
        </p:nvCxnSpPr>
        <p:spPr>
          <a:xfrm>
            <a:off x="4572004" y="1452929"/>
            <a:ext cx="0" cy="255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3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3"/>
          <p:cNvPicPr preferRelativeResize="0"/>
          <p:nvPr/>
        </p:nvPicPr>
        <p:blipFill rotWithShape="1">
          <a:blip r:embed="rId2">
            <a:alphaModFix amt="81000"/>
          </a:blip>
          <a:srcRect b="9" l="0" r="0" t="9"/>
          <a:stretch/>
        </p:blipFill>
        <p:spPr>
          <a:xfrm>
            <a:off x="0" y="0"/>
            <a:ext cx="9144054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4" name="Google Shape;194;p23"/>
          <p:cNvGrpSpPr/>
          <p:nvPr/>
        </p:nvGrpSpPr>
        <p:grpSpPr>
          <a:xfrm>
            <a:off x="-41325" y="-16751"/>
            <a:ext cx="9261525" cy="5224627"/>
            <a:chOff x="-41325" y="-16751"/>
            <a:chExt cx="9261525" cy="5224627"/>
          </a:xfrm>
        </p:grpSpPr>
        <p:pic>
          <p:nvPicPr>
            <p:cNvPr id="195" name="Google Shape;195;p23"/>
            <p:cNvPicPr preferRelativeResize="0"/>
            <p:nvPr/>
          </p:nvPicPr>
          <p:blipFill rotWithShape="1">
            <a:blip r:embed="rId3">
              <a:alphaModFix amt="16000"/>
            </a:blip>
            <a:srcRect b="10490" l="7221" r="7221" t="0"/>
            <a:stretch/>
          </p:blipFill>
          <p:spPr>
            <a:xfrm>
              <a:off x="-41325" y="-16751"/>
              <a:ext cx="5818325" cy="5207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23"/>
            <p:cNvPicPr preferRelativeResize="0"/>
            <p:nvPr/>
          </p:nvPicPr>
          <p:blipFill rotWithShape="1">
            <a:blip r:embed="rId3">
              <a:alphaModFix amt="16000"/>
            </a:blip>
            <a:srcRect b="10490" l="42146" r="7220" t="0"/>
            <a:stretch/>
          </p:blipFill>
          <p:spPr>
            <a:xfrm flipH="1">
              <a:off x="5776999" y="0"/>
              <a:ext cx="3443201" cy="52078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7" name="Google Shape;197;p23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8" name="Google Shape;198;p23"/>
          <p:cNvSpPr txBox="1"/>
          <p:nvPr>
            <p:ph idx="2" type="title"/>
          </p:nvPr>
        </p:nvSpPr>
        <p:spPr>
          <a:xfrm>
            <a:off x="800688" y="3223853"/>
            <a:ext cx="2182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99" name="Google Shape;199;p23"/>
          <p:cNvSpPr txBox="1"/>
          <p:nvPr>
            <p:ph idx="1" type="subTitle"/>
          </p:nvPr>
        </p:nvSpPr>
        <p:spPr>
          <a:xfrm>
            <a:off x="800688" y="3794325"/>
            <a:ext cx="2182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23"/>
          <p:cNvSpPr txBox="1"/>
          <p:nvPr>
            <p:ph idx="3" type="title"/>
          </p:nvPr>
        </p:nvSpPr>
        <p:spPr>
          <a:xfrm>
            <a:off x="3484554" y="3223853"/>
            <a:ext cx="2182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01" name="Google Shape;201;p23"/>
          <p:cNvSpPr txBox="1"/>
          <p:nvPr>
            <p:ph idx="4" type="subTitle"/>
          </p:nvPr>
        </p:nvSpPr>
        <p:spPr>
          <a:xfrm>
            <a:off x="3484554" y="3794325"/>
            <a:ext cx="2182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23"/>
          <p:cNvSpPr txBox="1"/>
          <p:nvPr>
            <p:ph idx="5" type="title"/>
          </p:nvPr>
        </p:nvSpPr>
        <p:spPr>
          <a:xfrm>
            <a:off x="6162581" y="3223853"/>
            <a:ext cx="2182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03" name="Google Shape;203;p23"/>
          <p:cNvSpPr txBox="1"/>
          <p:nvPr>
            <p:ph idx="6" type="subTitle"/>
          </p:nvPr>
        </p:nvSpPr>
        <p:spPr>
          <a:xfrm>
            <a:off x="6162581" y="3794325"/>
            <a:ext cx="2182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04" name="Google Shape;204;p23"/>
          <p:cNvCxnSpPr/>
          <p:nvPr/>
        </p:nvCxnSpPr>
        <p:spPr>
          <a:xfrm>
            <a:off x="3146450" y="1360800"/>
            <a:ext cx="0" cy="3033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5" name="Google Shape;205;p23"/>
          <p:cNvCxnSpPr/>
          <p:nvPr/>
        </p:nvCxnSpPr>
        <p:spPr>
          <a:xfrm>
            <a:off x="6010375" y="1360800"/>
            <a:ext cx="0" cy="3033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6" name="Google Shape;206;p23"/>
          <p:cNvCxnSpPr/>
          <p:nvPr/>
        </p:nvCxnSpPr>
        <p:spPr>
          <a:xfrm>
            <a:off x="714602" y="1236746"/>
            <a:ext cx="7727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3_1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4"/>
          <p:cNvPicPr preferRelativeResize="0"/>
          <p:nvPr/>
        </p:nvPicPr>
        <p:blipFill rotWithShape="1">
          <a:blip r:embed="rId2">
            <a:alphaModFix amt="81000"/>
          </a:blip>
          <a:srcRect b="9" l="0" r="0" t="9"/>
          <a:stretch/>
        </p:blipFill>
        <p:spPr>
          <a:xfrm>
            <a:off x="0" y="0"/>
            <a:ext cx="9144054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9" name="Google Shape;209;p24"/>
          <p:cNvGrpSpPr/>
          <p:nvPr/>
        </p:nvGrpSpPr>
        <p:grpSpPr>
          <a:xfrm>
            <a:off x="-41325" y="-16751"/>
            <a:ext cx="9261525" cy="5224627"/>
            <a:chOff x="-41325" y="-16751"/>
            <a:chExt cx="9261525" cy="5224627"/>
          </a:xfrm>
        </p:grpSpPr>
        <p:pic>
          <p:nvPicPr>
            <p:cNvPr id="210" name="Google Shape;210;p24"/>
            <p:cNvPicPr preferRelativeResize="0"/>
            <p:nvPr/>
          </p:nvPicPr>
          <p:blipFill rotWithShape="1">
            <a:blip r:embed="rId3">
              <a:alphaModFix amt="16000"/>
            </a:blip>
            <a:srcRect b="10490" l="7221" r="7221" t="0"/>
            <a:stretch/>
          </p:blipFill>
          <p:spPr>
            <a:xfrm>
              <a:off x="-41325" y="-16751"/>
              <a:ext cx="5818325" cy="5207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24"/>
            <p:cNvPicPr preferRelativeResize="0"/>
            <p:nvPr/>
          </p:nvPicPr>
          <p:blipFill rotWithShape="1">
            <a:blip r:embed="rId3">
              <a:alphaModFix amt="16000"/>
            </a:blip>
            <a:srcRect b="10490" l="42146" r="7220" t="0"/>
            <a:stretch/>
          </p:blipFill>
          <p:spPr>
            <a:xfrm flipH="1">
              <a:off x="5776999" y="0"/>
              <a:ext cx="3443201" cy="52078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2" name="Google Shape;212;p24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3" name="Google Shape;213;p24"/>
          <p:cNvSpPr txBox="1"/>
          <p:nvPr>
            <p:ph idx="2" type="title"/>
          </p:nvPr>
        </p:nvSpPr>
        <p:spPr>
          <a:xfrm>
            <a:off x="720000" y="3204577"/>
            <a:ext cx="233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14" name="Google Shape;214;p24"/>
          <p:cNvSpPr txBox="1"/>
          <p:nvPr>
            <p:ph idx="1" type="subTitle"/>
          </p:nvPr>
        </p:nvSpPr>
        <p:spPr>
          <a:xfrm>
            <a:off x="720000" y="3771838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24"/>
          <p:cNvSpPr txBox="1"/>
          <p:nvPr>
            <p:ph idx="3" type="title"/>
          </p:nvPr>
        </p:nvSpPr>
        <p:spPr>
          <a:xfrm>
            <a:off x="3404688" y="1236219"/>
            <a:ext cx="233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16" name="Google Shape;216;p24"/>
          <p:cNvSpPr txBox="1"/>
          <p:nvPr>
            <p:ph idx="4" type="subTitle"/>
          </p:nvPr>
        </p:nvSpPr>
        <p:spPr>
          <a:xfrm>
            <a:off x="3404688" y="1803480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24"/>
          <p:cNvSpPr txBox="1"/>
          <p:nvPr>
            <p:ph idx="5" type="title"/>
          </p:nvPr>
        </p:nvSpPr>
        <p:spPr>
          <a:xfrm>
            <a:off x="6087600" y="3204577"/>
            <a:ext cx="233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18" name="Google Shape;218;p24"/>
          <p:cNvSpPr txBox="1"/>
          <p:nvPr>
            <p:ph idx="6" type="subTitle"/>
          </p:nvPr>
        </p:nvSpPr>
        <p:spPr>
          <a:xfrm>
            <a:off x="6087600" y="3771838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19" name="Google Shape;219;p24"/>
          <p:cNvCxnSpPr/>
          <p:nvPr/>
        </p:nvCxnSpPr>
        <p:spPr>
          <a:xfrm>
            <a:off x="3146450" y="1233600"/>
            <a:ext cx="0" cy="3160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0" name="Google Shape;220;p24"/>
          <p:cNvCxnSpPr/>
          <p:nvPr/>
        </p:nvCxnSpPr>
        <p:spPr>
          <a:xfrm>
            <a:off x="6010375" y="1233600"/>
            <a:ext cx="0" cy="3160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4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25"/>
          <p:cNvPicPr preferRelativeResize="0"/>
          <p:nvPr/>
        </p:nvPicPr>
        <p:blipFill rotWithShape="1">
          <a:blip r:embed="rId2">
            <a:alphaModFix amt="81000"/>
          </a:blip>
          <a:srcRect b="9" l="0" r="0" t="9"/>
          <a:stretch/>
        </p:blipFill>
        <p:spPr>
          <a:xfrm>
            <a:off x="0" y="0"/>
            <a:ext cx="9144054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3" name="Google Shape;223;p25"/>
          <p:cNvGrpSpPr/>
          <p:nvPr/>
        </p:nvGrpSpPr>
        <p:grpSpPr>
          <a:xfrm>
            <a:off x="-41325" y="-16751"/>
            <a:ext cx="9261525" cy="5224627"/>
            <a:chOff x="-41325" y="-16751"/>
            <a:chExt cx="9261525" cy="5224627"/>
          </a:xfrm>
        </p:grpSpPr>
        <p:pic>
          <p:nvPicPr>
            <p:cNvPr id="224" name="Google Shape;224;p25"/>
            <p:cNvPicPr preferRelativeResize="0"/>
            <p:nvPr/>
          </p:nvPicPr>
          <p:blipFill rotWithShape="1">
            <a:blip r:embed="rId3">
              <a:alphaModFix amt="16000"/>
            </a:blip>
            <a:srcRect b="10490" l="7221" r="7221" t="0"/>
            <a:stretch/>
          </p:blipFill>
          <p:spPr>
            <a:xfrm>
              <a:off x="-41325" y="-16751"/>
              <a:ext cx="5818325" cy="5207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" name="Google Shape;225;p25"/>
            <p:cNvPicPr preferRelativeResize="0"/>
            <p:nvPr/>
          </p:nvPicPr>
          <p:blipFill rotWithShape="1">
            <a:blip r:embed="rId3">
              <a:alphaModFix amt="16000"/>
            </a:blip>
            <a:srcRect b="10490" l="42146" r="7220" t="0"/>
            <a:stretch/>
          </p:blipFill>
          <p:spPr>
            <a:xfrm flipH="1">
              <a:off x="5776999" y="0"/>
              <a:ext cx="3443201" cy="52078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6" name="Google Shape;226;p25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7" name="Google Shape;227;p25"/>
          <p:cNvSpPr txBox="1"/>
          <p:nvPr>
            <p:ph idx="2" type="title"/>
          </p:nvPr>
        </p:nvSpPr>
        <p:spPr>
          <a:xfrm>
            <a:off x="1195863" y="1682850"/>
            <a:ext cx="2867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28" name="Google Shape;228;p25"/>
          <p:cNvSpPr txBox="1"/>
          <p:nvPr>
            <p:ph idx="1" type="subTitle"/>
          </p:nvPr>
        </p:nvSpPr>
        <p:spPr>
          <a:xfrm>
            <a:off x="1195863" y="2256532"/>
            <a:ext cx="2867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25"/>
          <p:cNvSpPr txBox="1"/>
          <p:nvPr>
            <p:ph idx="3" type="title"/>
          </p:nvPr>
        </p:nvSpPr>
        <p:spPr>
          <a:xfrm>
            <a:off x="5081043" y="1682850"/>
            <a:ext cx="2867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0" name="Google Shape;230;p25"/>
          <p:cNvSpPr txBox="1"/>
          <p:nvPr>
            <p:ph idx="4" type="subTitle"/>
          </p:nvPr>
        </p:nvSpPr>
        <p:spPr>
          <a:xfrm>
            <a:off x="5081043" y="2256532"/>
            <a:ext cx="2867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25"/>
          <p:cNvSpPr txBox="1"/>
          <p:nvPr>
            <p:ph idx="5" type="title"/>
          </p:nvPr>
        </p:nvSpPr>
        <p:spPr>
          <a:xfrm>
            <a:off x="1195863" y="3116250"/>
            <a:ext cx="2867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2" name="Google Shape;232;p25"/>
          <p:cNvSpPr txBox="1"/>
          <p:nvPr>
            <p:ph idx="6" type="subTitle"/>
          </p:nvPr>
        </p:nvSpPr>
        <p:spPr>
          <a:xfrm>
            <a:off x="1195863" y="3689932"/>
            <a:ext cx="2867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25"/>
          <p:cNvSpPr txBox="1"/>
          <p:nvPr>
            <p:ph idx="7" type="title"/>
          </p:nvPr>
        </p:nvSpPr>
        <p:spPr>
          <a:xfrm>
            <a:off x="5081043" y="3116250"/>
            <a:ext cx="2867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4" name="Google Shape;234;p25"/>
          <p:cNvSpPr txBox="1"/>
          <p:nvPr>
            <p:ph idx="8" type="subTitle"/>
          </p:nvPr>
        </p:nvSpPr>
        <p:spPr>
          <a:xfrm>
            <a:off x="5081043" y="3689932"/>
            <a:ext cx="2867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35" name="Google Shape;235;p25"/>
          <p:cNvCxnSpPr/>
          <p:nvPr/>
        </p:nvCxnSpPr>
        <p:spPr>
          <a:xfrm>
            <a:off x="4572000" y="1361700"/>
            <a:ext cx="0" cy="2968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6" name="Google Shape;236;p25"/>
          <p:cNvCxnSpPr/>
          <p:nvPr/>
        </p:nvCxnSpPr>
        <p:spPr>
          <a:xfrm>
            <a:off x="714602" y="1236746"/>
            <a:ext cx="7727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4_1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6"/>
          <p:cNvPicPr preferRelativeResize="0"/>
          <p:nvPr/>
        </p:nvPicPr>
        <p:blipFill rotWithShape="1">
          <a:blip r:embed="rId2">
            <a:alphaModFix amt="81000"/>
          </a:blip>
          <a:srcRect b="9" l="0" r="0" t="9"/>
          <a:stretch/>
        </p:blipFill>
        <p:spPr>
          <a:xfrm>
            <a:off x="0" y="0"/>
            <a:ext cx="9144054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9" name="Google Shape;239;p26"/>
          <p:cNvGrpSpPr/>
          <p:nvPr/>
        </p:nvGrpSpPr>
        <p:grpSpPr>
          <a:xfrm>
            <a:off x="-41325" y="-16751"/>
            <a:ext cx="9261525" cy="5224627"/>
            <a:chOff x="-41325" y="-16751"/>
            <a:chExt cx="9261525" cy="5224627"/>
          </a:xfrm>
        </p:grpSpPr>
        <p:pic>
          <p:nvPicPr>
            <p:cNvPr id="240" name="Google Shape;240;p26"/>
            <p:cNvPicPr preferRelativeResize="0"/>
            <p:nvPr/>
          </p:nvPicPr>
          <p:blipFill rotWithShape="1">
            <a:blip r:embed="rId3">
              <a:alphaModFix amt="16000"/>
            </a:blip>
            <a:srcRect b="10490" l="7221" r="7221" t="0"/>
            <a:stretch/>
          </p:blipFill>
          <p:spPr>
            <a:xfrm>
              <a:off x="-41325" y="-16751"/>
              <a:ext cx="5818325" cy="5207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26"/>
            <p:cNvPicPr preferRelativeResize="0"/>
            <p:nvPr/>
          </p:nvPicPr>
          <p:blipFill rotWithShape="1">
            <a:blip r:embed="rId3">
              <a:alphaModFix amt="16000"/>
            </a:blip>
            <a:srcRect b="10490" l="42146" r="7220" t="0"/>
            <a:stretch/>
          </p:blipFill>
          <p:spPr>
            <a:xfrm flipH="1">
              <a:off x="5776999" y="0"/>
              <a:ext cx="3443201" cy="52078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2" name="Google Shape;242;p26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3" name="Google Shape;243;p26"/>
          <p:cNvSpPr txBox="1"/>
          <p:nvPr>
            <p:ph idx="2" type="title"/>
          </p:nvPr>
        </p:nvSpPr>
        <p:spPr>
          <a:xfrm>
            <a:off x="831854" y="1530450"/>
            <a:ext cx="22359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44" name="Google Shape;244;p26"/>
          <p:cNvSpPr txBox="1"/>
          <p:nvPr>
            <p:ph idx="1" type="subTitle"/>
          </p:nvPr>
        </p:nvSpPr>
        <p:spPr>
          <a:xfrm>
            <a:off x="831853" y="2015090"/>
            <a:ext cx="22359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26"/>
          <p:cNvSpPr txBox="1"/>
          <p:nvPr>
            <p:ph idx="3" type="title"/>
          </p:nvPr>
        </p:nvSpPr>
        <p:spPr>
          <a:xfrm>
            <a:off x="6088286" y="1530450"/>
            <a:ext cx="22359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46" name="Google Shape;246;p26"/>
          <p:cNvSpPr txBox="1"/>
          <p:nvPr>
            <p:ph idx="4" type="subTitle"/>
          </p:nvPr>
        </p:nvSpPr>
        <p:spPr>
          <a:xfrm>
            <a:off x="6088286" y="2015090"/>
            <a:ext cx="22359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26"/>
          <p:cNvSpPr txBox="1"/>
          <p:nvPr>
            <p:ph idx="5" type="title"/>
          </p:nvPr>
        </p:nvSpPr>
        <p:spPr>
          <a:xfrm>
            <a:off x="831854" y="2938165"/>
            <a:ext cx="22359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48" name="Google Shape;248;p26"/>
          <p:cNvSpPr txBox="1"/>
          <p:nvPr>
            <p:ph idx="6" type="subTitle"/>
          </p:nvPr>
        </p:nvSpPr>
        <p:spPr>
          <a:xfrm>
            <a:off x="831853" y="3454911"/>
            <a:ext cx="22359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26"/>
          <p:cNvSpPr txBox="1"/>
          <p:nvPr>
            <p:ph idx="7" type="title"/>
          </p:nvPr>
        </p:nvSpPr>
        <p:spPr>
          <a:xfrm>
            <a:off x="6088286" y="2938165"/>
            <a:ext cx="22359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50" name="Google Shape;250;p26"/>
          <p:cNvSpPr txBox="1"/>
          <p:nvPr>
            <p:ph idx="8" type="subTitle"/>
          </p:nvPr>
        </p:nvSpPr>
        <p:spPr>
          <a:xfrm>
            <a:off x="6088286" y="3454911"/>
            <a:ext cx="22359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5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27"/>
          <p:cNvPicPr preferRelativeResize="0"/>
          <p:nvPr/>
        </p:nvPicPr>
        <p:blipFill rotWithShape="1">
          <a:blip r:embed="rId2">
            <a:alphaModFix amt="81000"/>
          </a:blip>
          <a:srcRect b="9" l="0" r="0" t="9"/>
          <a:stretch/>
        </p:blipFill>
        <p:spPr>
          <a:xfrm>
            <a:off x="0" y="0"/>
            <a:ext cx="9144054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3" name="Google Shape;253;p27"/>
          <p:cNvGrpSpPr/>
          <p:nvPr/>
        </p:nvGrpSpPr>
        <p:grpSpPr>
          <a:xfrm>
            <a:off x="-41325" y="-16751"/>
            <a:ext cx="9261525" cy="5224627"/>
            <a:chOff x="-41325" y="-16751"/>
            <a:chExt cx="9261525" cy="5224627"/>
          </a:xfrm>
        </p:grpSpPr>
        <p:pic>
          <p:nvPicPr>
            <p:cNvPr id="254" name="Google Shape;254;p27"/>
            <p:cNvPicPr preferRelativeResize="0"/>
            <p:nvPr/>
          </p:nvPicPr>
          <p:blipFill rotWithShape="1">
            <a:blip r:embed="rId3">
              <a:alphaModFix amt="16000"/>
            </a:blip>
            <a:srcRect b="10490" l="7221" r="7221" t="0"/>
            <a:stretch/>
          </p:blipFill>
          <p:spPr>
            <a:xfrm>
              <a:off x="-41325" y="-16751"/>
              <a:ext cx="5818325" cy="5207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5" name="Google Shape;255;p27"/>
            <p:cNvPicPr preferRelativeResize="0"/>
            <p:nvPr/>
          </p:nvPicPr>
          <p:blipFill rotWithShape="1">
            <a:blip r:embed="rId3">
              <a:alphaModFix amt="16000"/>
            </a:blip>
            <a:srcRect b="10490" l="42146" r="7220" t="0"/>
            <a:stretch/>
          </p:blipFill>
          <p:spPr>
            <a:xfrm flipH="1">
              <a:off x="5776999" y="0"/>
              <a:ext cx="3443201" cy="52078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6" name="Google Shape;256;p27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7" name="Google Shape;257;p27"/>
          <p:cNvSpPr txBox="1"/>
          <p:nvPr>
            <p:ph idx="2" type="title"/>
          </p:nvPr>
        </p:nvSpPr>
        <p:spPr>
          <a:xfrm>
            <a:off x="729881" y="1612215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58" name="Google Shape;258;p27"/>
          <p:cNvSpPr txBox="1"/>
          <p:nvPr>
            <p:ph idx="1" type="subTitle"/>
          </p:nvPr>
        </p:nvSpPr>
        <p:spPr>
          <a:xfrm>
            <a:off x="729881" y="2182687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27"/>
          <p:cNvSpPr txBox="1"/>
          <p:nvPr>
            <p:ph idx="3" type="title"/>
          </p:nvPr>
        </p:nvSpPr>
        <p:spPr>
          <a:xfrm>
            <a:off x="3427285" y="1612215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60" name="Google Shape;260;p27"/>
          <p:cNvSpPr txBox="1"/>
          <p:nvPr>
            <p:ph idx="4" type="subTitle"/>
          </p:nvPr>
        </p:nvSpPr>
        <p:spPr>
          <a:xfrm>
            <a:off x="3427285" y="2182687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27"/>
          <p:cNvSpPr txBox="1"/>
          <p:nvPr>
            <p:ph idx="5" type="title"/>
          </p:nvPr>
        </p:nvSpPr>
        <p:spPr>
          <a:xfrm>
            <a:off x="729881" y="3195486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62" name="Google Shape;262;p27"/>
          <p:cNvSpPr txBox="1"/>
          <p:nvPr>
            <p:ph idx="6" type="subTitle"/>
          </p:nvPr>
        </p:nvSpPr>
        <p:spPr>
          <a:xfrm>
            <a:off x="729881" y="3782011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27"/>
          <p:cNvSpPr txBox="1"/>
          <p:nvPr>
            <p:ph idx="7" type="title"/>
          </p:nvPr>
        </p:nvSpPr>
        <p:spPr>
          <a:xfrm>
            <a:off x="3427285" y="3195486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64" name="Google Shape;264;p27"/>
          <p:cNvSpPr txBox="1"/>
          <p:nvPr>
            <p:ph idx="8" type="subTitle"/>
          </p:nvPr>
        </p:nvSpPr>
        <p:spPr>
          <a:xfrm>
            <a:off x="3427285" y="3782011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27"/>
          <p:cNvSpPr txBox="1"/>
          <p:nvPr>
            <p:ph idx="9" type="title"/>
          </p:nvPr>
        </p:nvSpPr>
        <p:spPr>
          <a:xfrm>
            <a:off x="6118550" y="1612215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66" name="Google Shape;266;p27"/>
          <p:cNvSpPr txBox="1"/>
          <p:nvPr>
            <p:ph idx="13" type="subTitle"/>
          </p:nvPr>
        </p:nvSpPr>
        <p:spPr>
          <a:xfrm>
            <a:off x="6118550" y="2182687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27"/>
          <p:cNvSpPr txBox="1"/>
          <p:nvPr>
            <p:ph idx="14" type="title"/>
          </p:nvPr>
        </p:nvSpPr>
        <p:spPr>
          <a:xfrm>
            <a:off x="6118550" y="3195486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68" name="Google Shape;268;p27"/>
          <p:cNvSpPr txBox="1"/>
          <p:nvPr>
            <p:ph idx="15" type="subTitle"/>
          </p:nvPr>
        </p:nvSpPr>
        <p:spPr>
          <a:xfrm>
            <a:off x="6118550" y="3782011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69" name="Google Shape;269;p27"/>
          <p:cNvCxnSpPr/>
          <p:nvPr/>
        </p:nvCxnSpPr>
        <p:spPr>
          <a:xfrm>
            <a:off x="5931079" y="1233600"/>
            <a:ext cx="0" cy="3160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0" name="Google Shape;270;p27"/>
          <p:cNvCxnSpPr/>
          <p:nvPr/>
        </p:nvCxnSpPr>
        <p:spPr>
          <a:xfrm>
            <a:off x="3232747" y="1233600"/>
            <a:ext cx="0" cy="3160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6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28"/>
          <p:cNvPicPr preferRelativeResize="0"/>
          <p:nvPr/>
        </p:nvPicPr>
        <p:blipFill rotWithShape="1">
          <a:blip r:embed="rId2">
            <a:alphaModFix amt="81000"/>
          </a:blip>
          <a:srcRect b="9" l="0" r="0" t="9"/>
          <a:stretch/>
        </p:blipFill>
        <p:spPr>
          <a:xfrm>
            <a:off x="0" y="0"/>
            <a:ext cx="9144054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3" name="Google Shape;273;p28"/>
          <p:cNvGrpSpPr/>
          <p:nvPr/>
        </p:nvGrpSpPr>
        <p:grpSpPr>
          <a:xfrm>
            <a:off x="-41325" y="-16751"/>
            <a:ext cx="9261525" cy="5224627"/>
            <a:chOff x="-41325" y="-16751"/>
            <a:chExt cx="9261525" cy="5224627"/>
          </a:xfrm>
        </p:grpSpPr>
        <p:pic>
          <p:nvPicPr>
            <p:cNvPr id="274" name="Google Shape;274;p28"/>
            <p:cNvPicPr preferRelativeResize="0"/>
            <p:nvPr/>
          </p:nvPicPr>
          <p:blipFill rotWithShape="1">
            <a:blip r:embed="rId3">
              <a:alphaModFix amt="16000"/>
            </a:blip>
            <a:srcRect b="10490" l="7221" r="7221" t="0"/>
            <a:stretch/>
          </p:blipFill>
          <p:spPr>
            <a:xfrm>
              <a:off x="-41325" y="-16751"/>
              <a:ext cx="5818325" cy="5207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p28"/>
            <p:cNvPicPr preferRelativeResize="0"/>
            <p:nvPr/>
          </p:nvPicPr>
          <p:blipFill rotWithShape="1">
            <a:blip r:embed="rId3">
              <a:alphaModFix amt="16000"/>
            </a:blip>
            <a:srcRect b="10490" l="42146" r="7220" t="0"/>
            <a:stretch/>
          </p:blipFill>
          <p:spPr>
            <a:xfrm flipH="1">
              <a:off x="5776999" y="0"/>
              <a:ext cx="3443201" cy="52078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p28"/>
          <p:cNvSpPr txBox="1"/>
          <p:nvPr>
            <p:ph hasCustomPrompt="1" type="title"/>
          </p:nvPr>
        </p:nvSpPr>
        <p:spPr>
          <a:xfrm>
            <a:off x="724922" y="540000"/>
            <a:ext cx="46428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77" name="Google Shape;277;p28"/>
          <p:cNvSpPr txBox="1"/>
          <p:nvPr>
            <p:ph idx="1" type="subTitle"/>
          </p:nvPr>
        </p:nvSpPr>
        <p:spPr>
          <a:xfrm>
            <a:off x="724922" y="1387298"/>
            <a:ext cx="46428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28"/>
          <p:cNvSpPr txBox="1"/>
          <p:nvPr>
            <p:ph hasCustomPrompt="1" idx="2" type="title"/>
          </p:nvPr>
        </p:nvSpPr>
        <p:spPr>
          <a:xfrm>
            <a:off x="2255336" y="1895100"/>
            <a:ext cx="46428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79" name="Google Shape;279;p28"/>
          <p:cNvSpPr txBox="1"/>
          <p:nvPr>
            <p:ph idx="3" type="subTitle"/>
          </p:nvPr>
        </p:nvSpPr>
        <p:spPr>
          <a:xfrm>
            <a:off x="2255336" y="2735974"/>
            <a:ext cx="46428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28"/>
          <p:cNvSpPr txBox="1"/>
          <p:nvPr>
            <p:ph hasCustomPrompt="1" idx="4" type="title"/>
          </p:nvPr>
        </p:nvSpPr>
        <p:spPr>
          <a:xfrm>
            <a:off x="3776278" y="3242950"/>
            <a:ext cx="46428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81" name="Google Shape;281;p28"/>
          <p:cNvSpPr txBox="1"/>
          <p:nvPr>
            <p:ph idx="5" type="subTitle"/>
          </p:nvPr>
        </p:nvSpPr>
        <p:spPr>
          <a:xfrm>
            <a:off x="3776278" y="4109503"/>
            <a:ext cx="46428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82" name="Google Shape;282;p28"/>
          <p:cNvCxnSpPr/>
          <p:nvPr/>
        </p:nvCxnSpPr>
        <p:spPr>
          <a:xfrm>
            <a:off x="720469" y="543919"/>
            <a:ext cx="7703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3" name="Google Shape;283;p28"/>
          <p:cNvCxnSpPr/>
          <p:nvPr/>
        </p:nvCxnSpPr>
        <p:spPr>
          <a:xfrm>
            <a:off x="720032" y="1859424"/>
            <a:ext cx="7704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4" name="Google Shape;284;p28"/>
          <p:cNvCxnSpPr/>
          <p:nvPr/>
        </p:nvCxnSpPr>
        <p:spPr>
          <a:xfrm>
            <a:off x="720032" y="3174929"/>
            <a:ext cx="7704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9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29"/>
          <p:cNvPicPr preferRelativeResize="0"/>
          <p:nvPr/>
        </p:nvPicPr>
        <p:blipFill rotWithShape="1">
          <a:blip r:embed="rId2">
            <a:alphaModFix amt="81000"/>
          </a:blip>
          <a:srcRect b="9" l="0" r="0" t="9"/>
          <a:stretch/>
        </p:blipFill>
        <p:spPr>
          <a:xfrm>
            <a:off x="0" y="0"/>
            <a:ext cx="9144054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7" name="Google Shape;287;p29"/>
          <p:cNvGrpSpPr/>
          <p:nvPr/>
        </p:nvGrpSpPr>
        <p:grpSpPr>
          <a:xfrm>
            <a:off x="-41325" y="-16751"/>
            <a:ext cx="9261525" cy="5224627"/>
            <a:chOff x="-41325" y="-16751"/>
            <a:chExt cx="9261525" cy="5224627"/>
          </a:xfrm>
        </p:grpSpPr>
        <p:pic>
          <p:nvPicPr>
            <p:cNvPr id="288" name="Google Shape;288;p29"/>
            <p:cNvPicPr preferRelativeResize="0"/>
            <p:nvPr/>
          </p:nvPicPr>
          <p:blipFill rotWithShape="1">
            <a:blip r:embed="rId3">
              <a:alphaModFix amt="16000"/>
            </a:blip>
            <a:srcRect b="10490" l="7221" r="7221" t="0"/>
            <a:stretch/>
          </p:blipFill>
          <p:spPr>
            <a:xfrm>
              <a:off x="-41325" y="-16751"/>
              <a:ext cx="5818325" cy="5207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9" name="Google Shape;289;p29"/>
            <p:cNvPicPr preferRelativeResize="0"/>
            <p:nvPr/>
          </p:nvPicPr>
          <p:blipFill rotWithShape="1">
            <a:blip r:embed="rId3">
              <a:alphaModFix amt="16000"/>
            </a:blip>
            <a:srcRect b="10490" l="42146" r="7220" t="0"/>
            <a:stretch/>
          </p:blipFill>
          <p:spPr>
            <a:xfrm flipH="1">
              <a:off x="5776999" y="0"/>
              <a:ext cx="3443201" cy="52078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0" name="Google Shape;290;p29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1" name="Google Shape;291;p29"/>
          <p:cNvSpPr txBox="1"/>
          <p:nvPr>
            <p:ph idx="2" type="title"/>
          </p:nvPr>
        </p:nvSpPr>
        <p:spPr>
          <a:xfrm>
            <a:off x="724057" y="3109113"/>
            <a:ext cx="233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92" name="Google Shape;292;p29"/>
          <p:cNvSpPr txBox="1"/>
          <p:nvPr>
            <p:ph idx="1" type="subTitle"/>
          </p:nvPr>
        </p:nvSpPr>
        <p:spPr>
          <a:xfrm>
            <a:off x="724057" y="3673163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29"/>
          <p:cNvSpPr txBox="1"/>
          <p:nvPr>
            <p:ph idx="3" type="title"/>
          </p:nvPr>
        </p:nvSpPr>
        <p:spPr>
          <a:xfrm>
            <a:off x="3405675" y="3109113"/>
            <a:ext cx="233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94" name="Google Shape;294;p29"/>
          <p:cNvSpPr txBox="1"/>
          <p:nvPr>
            <p:ph idx="4" type="subTitle"/>
          </p:nvPr>
        </p:nvSpPr>
        <p:spPr>
          <a:xfrm>
            <a:off x="3405675" y="3673163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29"/>
          <p:cNvSpPr txBox="1"/>
          <p:nvPr>
            <p:ph idx="5" type="title"/>
          </p:nvPr>
        </p:nvSpPr>
        <p:spPr>
          <a:xfrm>
            <a:off x="6087759" y="3109113"/>
            <a:ext cx="233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96" name="Google Shape;296;p29"/>
          <p:cNvSpPr txBox="1"/>
          <p:nvPr>
            <p:ph idx="6" type="subTitle"/>
          </p:nvPr>
        </p:nvSpPr>
        <p:spPr>
          <a:xfrm>
            <a:off x="6087759" y="3673163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29"/>
          <p:cNvSpPr txBox="1"/>
          <p:nvPr>
            <p:ph hasCustomPrompt="1" idx="7" type="title"/>
          </p:nvPr>
        </p:nvSpPr>
        <p:spPr>
          <a:xfrm>
            <a:off x="1395157" y="1805850"/>
            <a:ext cx="9942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98" name="Google Shape;298;p29"/>
          <p:cNvSpPr txBox="1"/>
          <p:nvPr>
            <p:ph hasCustomPrompt="1" idx="8" type="title"/>
          </p:nvPr>
        </p:nvSpPr>
        <p:spPr>
          <a:xfrm>
            <a:off x="4076775" y="1805850"/>
            <a:ext cx="9942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9" name="Google Shape;299;p29"/>
          <p:cNvSpPr txBox="1"/>
          <p:nvPr>
            <p:ph hasCustomPrompt="1" idx="9" type="title"/>
          </p:nvPr>
        </p:nvSpPr>
        <p:spPr>
          <a:xfrm>
            <a:off x="6758859" y="1805850"/>
            <a:ext cx="9942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7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30"/>
          <p:cNvPicPr preferRelativeResize="0"/>
          <p:nvPr/>
        </p:nvPicPr>
        <p:blipFill rotWithShape="1">
          <a:blip r:embed="rId2">
            <a:alphaModFix amt="81000"/>
          </a:blip>
          <a:srcRect b="9" l="0" r="0" t="9"/>
          <a:stretch/>
        </p:blipFill>
        <p:spPr>
          <a:xfrm>
            <a:off x="0" y="0"/>
            <a:ext cx="9144054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2" name="Google Shape;302;p30"/>
          <p:cNvGrpSpPr/>
          <p:nvPr/>
        </p:nvGrpSpPr>
        <p:grpSpPr>
          <a:xfrm>
            <a:off x="-41325" y="-16751"/>
            <a:ext cx="9261525" cy="5224627"/>
            <a:chOff x="-41325" y="-16751"/>
            <a:chExt cx="9261525" cy="5224627"/>
          </a:xfrm>
        </p:grpSpPr>
        <p:pic>
          <p:nvPicPr>
            <p:cNvPr id="303" name="Google Shape;303;p30"/>
            <p:cNvPicPr preferRelativeResize="0"/>
            <p:nvPr/>
          </p:nvPicPr>
          <p:blipFill rotWithShape="1">
            <a:blip r:embed="rId3">
              <a:alphaModFix amt="16000"/>
            </a:blip>
            <a:srcRect b="10490" l="7221" r="7221" t="0"/>
            <a:stretch/>
          </p:blipFill>
          <p:spPr>
            <a:xfrm>
              <a:off x="-41325" y="-16751"/>
              <a:ext cx="5818325" cy="5207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" name="Google Shape;304;p30"/>
            <p:cNvPicPr preferRelativeResize="0"/>
            <p:nvPr/>
          </p:nvPicPr>
          <p:blipFill rotWithShape="1">
            <a:blip r:embed="rId3">
              <a:alphaModFix amt="16000"/>
            </a:blip>
            <a:srcRect b="10490" l="42146" r="7220" t="0"/>
            <a:stretch/>
          </p:blipFill>
          <p:spPr>
            <a:xfrm flipH="1">
              <a:off x="5776999" y="0"/>
              <a:ext cx="3443201" cy="52078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5" name="Google Shape;305;p30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/>
          <p:cNvPicPr preferRelativeResize="0"/>
          <p:nvPr/>
        </p:nvPicPr>
        <p:blipFill rotWithShape="1">
          <a:blip r:embed="rId2">
            <a:alphaModFix amt="81000"/>
          </a:blip>
          <a:srcRect b="9" l="0" r="0" t="9"/>
          <a:stretch/>
        </p:blipFill>
        <p:spPr>
          <a:xfrm>
            <a:off x="0" y="0"/>
            <a:ext cx="9144054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oogle Shape;25;p4"/>
          <p:cNvGrpSpPr/>
          <p:nvPr/>
        </p:nvGrpSpPr>
        <p:grpSpPr>
          <a:xfrm>
            <a:off x="-41325" y="-16751"/>
            <a:ext cx="9261525" cy="5224627"/>
            <a:chOff x="-41325" y="-16751"/>
            <a:chExt cx="9261525" cy="5224627"/>
          </a:xfrm>
        </p:grpSpPr>
        <p:pic>
          <p:nvPicPr>
            <p:cNvPr id="26" name="Google Shape;26;p4"/>
            <p:cNvPicPr preferRelativeResize="0"/>
            <p:nvPr/>
          </p:nvPicPr>
          <p:blipFill rotWithShape="1">
            <a:blip r:embed="rId3">
              <a:alphaModFix amt="16000"/>
            </a:blip>
            <a:srcRect b="10490" l="7221" r="7221" t="0"/>
            <a:stretch/>
          </p:blipFill>
          <p:spPr>
            <a:xfrm>
              <a:off x="-41325" y="-16751"/>
              <a:ext cx="5818325" cy="5207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4"/>
            <p:cNvPicPr preferRelativeResize="0"/>
            <p:nvPr/>
          </p:nvPicPr>
          <p:blipFill rotWithShape="1">
            <a:blip r:embed="rId3">
              <a:alphaModFix amt="16000"/>
            </a:blip>
            <a:srcRect b="10490" l="42146" r="7220" t="0"/>
            <a:stretch/>
          </p:blipFill>
          <p:spPr>
            <a:xfrm flipH="1">
              <a:off x="5776999" y="0"/>
              <a:ext cx="3443201" cy="52078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8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31"/>
          <p:cNvPicPr preferRelativeResize="0"/>
          <p:nvPr/>
        </p:nvPicPr>
        <p:blipFill rotWithShape="1">
          <a:blip r:embed="rId2">
            <a:alphaModFix amt="81000"/>
          </a:blip>
          <a:srcRect b="9" l="0" r="0" t="9"/>
          <a:stretch/>
        </p:blipFill>
        <p:spPr>
          <a:xfrm>
            <a:off x="0" y="0"/>
            <a:ext cx="9144054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8" name="Google Shape;308;p31"/>
          <p:cNvGrpSpPr/>
          <p:nvPr/>
        </p:nvGrpSpPr>
        <p:grpSpPr>
          <a:xfrm>
            <a:off x="-41325" y="-16751"/>
            <a:ext cx="9261525" cy="5224627"/>
            <a:chOff x="-41325" y="-16751"/>
            <a:chExt cx="9261525" cy="5224627"/>
          </a:xfrm>
        </p:grpSpPr>
        <p:pic>
          <p:nvPicPr>
            <p:cNvPr id="309" name="Google Shape;309;p31"/>
            <p:cNvPicPr preferRelativeResize="0"/>
            <p:nvPr/>
          </p:nvPicPr>
          <p:blipFill rotWithShape="1">
            <a:blip r:embed="rId3">
              <a:alphaModFix amt="16000"/>
            </a:blip>
            <a:srcRect b="10490" l="7221" r="7221" t="0"/>
            <a:stretch/>
          </p:blipFill>
          <p:spPr>
            <a:xfrm>
              <a:off x="-41325" y="-16751"/>
              <a:ext cx="5818325" cy="5207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0" name="Google Shape;310;p31"/>
            <p:cNvPicPr preferRelativeResize="0"/>
            <p:nvPr/>
          </p:nvPicPr>
          <p:blipFill rotWithShape="1">
            <a:blip r:embed="rId3">
              <a:alphaModFix amt="16000"/>
            </a:blip>
            <a:srcRect b="10490" l="42146" r="7220" t="0"/>
            <a:stretch/>
          </p:blipFill>
          <p:spPr>
            <a:xfrm flipH="1">
              <a:off x="5776999" y="0"/>
              <a:ext cx="3443201" cy="52078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1" name="Google Shape;311;p31"/>
          <p:cNvSpPr txBox="1"/>
          <p:nvPr>
            <p:ph type="ctrTitle"/>
          </p:nvPr>
        </p:nvSpPr>
        <p:spPr>
          <a:xfrm>
            <a:off x="2429950" y="637557"/>
            <a:ext cx="4284000" cy="99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2" name="Google Shape;312;p31"/>
          <p:cNvSpPr txBox="1"/>
          <p:nvPr>
            <p:ph idx="1" type="subTitle"/>
          </p:nvPr>
        </p:nvSpPr>
        <p:spPr>
          <a:xfrm>
            <a:off x="2419809" y="1729500"/>
            <a:ext cx="4293900" cy="130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13" name="Google Shape;313;p31"/>
          <p:cNvSpPr txBox="1"/>
          <p:nvPr/>
        </p:nvSpPr>
        <p:spPr>
          <a:xfrm>
            <a:off x="2397325" y="3772200"/>
            <a:ext cx="43494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CREDITS: This presentation template was created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</a:t>
            </a:r>
            <a:r>
              <a:rPr lang="en" sz="1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and </a:t>
            </a:r>
            <a:r>
              <a:rPr lang="en" sz="1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infographics &amp; images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14" name="Google Shape;314;p31"/>
          <p:cNvSpPr txBox="1"/>
          <p:nvPr>
            <p:ph idx="2" type="subTitle"/>
          </p:nvPr>
        </p:nvSpPr>
        <p:spPr>
          <a:xfrm>
            <a:off x="2399075" y="3435200"/>
            <a:ext cx="4349400" cy="30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3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32"/>
          <p:cNvPicPr preferRelativeResize="0"/>
          <p:nvPr/>
        </p:nvPicPr>
        <p:blipFill rotWithShape="1">
          <a:blip r:embed="rId2">
            <a:alphaModFix amt="81000"/>
          </a:blip>
          <a:srcRect b="9" l="0" r="0" t="9"/>
          <a:stretch/>
        </p:blipFill>
        <p:spPr>
          <a:xfrm>
            <a:off x="0" y="0"/>
            <a:ext cx="9144054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32"/>
          <p:cNvGrpSpPr/>
          <p:nvPr/>
        </p:nvGrpSpPr>
        <p:grpSpPr>
          <a:xfrm>
            <a:off x="-41325" y="-16751"/>
            <a:ext cx="9261525" cy="5224627"/>
            <a:chOff x="-41325" y="-16751"/>
            <a:chExt cx="9261525" cy="5224627"/>
          </a:xfrm>
        </p:grpSpPr>
        <p:pic>
          <p:nvPicPr>
            <p:cNvPr id="318" name="Google Shape;318;p32"/>
            <p:cNvPicPr preferRelativeResize="0"/>
            <p:nvPr/>
          </p:nvPicPr>
          <p:blipFill rotWithShape="1">
            <a:blip r:embed="rId3">
              <a:alphaModFix amt="16000"/>
            </a:blip>
            <a:srcRect b="10490" l="7221" r="7221" t="0"/>
            <a:stretch/>
          </p:blipFill>
          <p:spPr>
            <a:xfrm>
              <a:off x="-41325" y="-16751"/>
              <a:ext cx="5818325" cy="5207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9" name="Google Shape;319;p32"/>
            <p:cNvPicPr preferRelativeResize="0"/>
            <p:nvPr/>
          </p:nvPicPr>
          <p:blipFill rotWithShape="1">
            <a:blip r:embed="rId3">
              <a:alphaModFix amt="16000"/>
            </a:blip>
            <a:srcRect b="10490" l="42146" r="7220" t="0"/>
            <a:stretch/>
          </p:blipFill>
          <p:spPr>
            <a:xfrm flipH="1">
              <a:off x="5776999" y="0"/>
              <a:ext cx="3443201" cy="5207876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20" name="Google Shape;320;p32"/>
          <p:cNvCxnSpPr/>
          <p:nvPr/>
        </p:nvCxnSpPr>
        <p:spPr>
          <a:xfrm>
            <a:off x="720469" y="543919"/>
            <a:ext cx="7703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1" name="Google Shape;321;p32"/>
          <p:cNvCxnSpPr/>
          <p:nvPr/>
        </p:nvCxnSpPr>
        <p:spPr>
          <a:xfrm>
            <a:off x="720032" y="1859424"/>
            <a:ext cx="7704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2" name="Google Shape;322;p32"/>
          <p:cNvCxnSpPr/>
          <p:nvPr/>
        </p:nvCxnSpPr>
        <p:spPr>
          <a:xfrm>
            <a:off x="720032" y="3174929"/>
            <a:ext cx="7704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23" name="Google Shape;323;p32"/>
          <p:cNvGrpSpPr/>
          <p:nvPr/>
        </p:nvGrpSpPr>
        <p:grpSpPr>
          <a:xfrm>
            <a:off x="727475" y="4603510"/>
            <a:ext cx="7692600" cy="205286"/>
            <a:chOff x="727475" y="1087800"/>
            <a:chExt cx="7692600" cy="205286"/>
          </a:xfrm>
        </p:grpSpPr>
        <p:cxnSp>
          <p:nvCxnSpPr>
            <p:cNvPr id="324" name="Google Shape;324;p32"/>
            <p:cNvCxnSpPr/>
            <p:nvPr/>
          </p:nvCxnSpPr>
          <p:spPr>
            <a:xfrm>
              <a:off x="727475" y="1087800"/>
              <a:ext cx="7692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5" name="Google Shape;325;p32"/>
            <p:cNvCxnSpPr/>
            <p:nvPr/>
          </p:nvCxnSpPr>
          <p:spPr>
            <a:xfrm>
              <a:off x="727475" y="1293086"/>
              <a:ext cx="7692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3_1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33"/>
          <p:cNvPicPr preferRelativeResize="0"/>
          <p:nvPr/>
        </p:nvPicPr>
        <p:blipFill rotWithShape="1">
          <a:blip r:embed="rId2">
            <a:alphaModFix amt="81000"/>
          </a:blip>
          <a:srcRect b="9" l="0" r="0" t="9"/>
          <a:stretch/>
        </p:blipFill>
        <p:spPr>
          <a:xfrm>
            <a:off x="0" y="0"/>
            <a:ext cx="9144054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8" name="Google Shape;328;p33"/>
          <p:cNvGrpSpPr/>
          <p:nvPr/>
        </p:nvGrpSpPr>
        <p:grpSpPr>
          <a:xfrm>
            <a:off x="-41325" y="-16751"/>
            <a:ext cx="9261525" cy="5224627"/>
            <a:chOff x="-41325" y="-16751"/>
            <a:chExt cx="9261525" cy="5224627"/>
          </a:xfrm>
        </p:grpSpPr>
        <p:pic>
          <p:nvPicPr>
            <p:cNvPr id="329" name="Google Shape;329;p33"/>
            <p:cNvPicPr preferRelativeResize="0"/>
            <p:nvPr/>
          </p:nvPicPr>
          <p:blipFill rotWithShape="1">
            <a:blip r:embed="rId3">
              <a:alphaModFix amt="16000"/>
            </a:blip>
            <a:srcRect b="10490" l="7221" r="7221" t="0"/>
            <a:stretch/>
          </p:blipFill>
          <p:spPr>
            <a:xfrm>
              <a:off x="-41325" y="-16751"/>
              <a:ext cx="5818325" cy="5207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0" name="Google Shape;330;p33"/>
            <p:cNvPicPr preferRelativeResize="0"/>
            <p:nvPr/>
          </p:nvPicPr>
          <p:blipFill rotWithShape="1">
            <a:blip r:embed="rId3">
              <a:alphaModFix amt="16000"/>
            </a:blip>
            <a:srcRect b="10490" l="42146" r="7220" t="0"/>
            <a:stretch/>
          </p:blipFill>
          <p:spPr>
            <a:xfrm flipH="1">
              <a:off x="5776999" y="0"/>
              <a:ext cx="3443201" cy="5207876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31" name="Google Shape;331;p33"/>
          <p:cNvCxnSpPr/>
          <p:nvPr/>
        </p:nvCxnSpPr>
        <p:spPr>
          <a:xfrm>
            <a:off x="3146450" y="1233600"/>
            <a:ext cx="0" cy="3160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2" name="Google Shape;332;p33"/>
          <p:cNvCxnSpPr/>
          <p:nvPr/>
        </p:nvCxnSpPr>
        <p:spPr>
          <a:xfrm>
            <a:off x="6010375" y="1233600"/>
            <a:ext cx="0" cy="3160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33" name="Google Shape;333;p33"/>
          <p:cNvGrpSpPr/>
          <p:nvPr/>
        </p:nvGrpSpPr>
        <p:grpSpPr>
          <a:xfrm>
            <a:off x="727475" y="4603510"/>
            <a:ext cx="7692600" cy="205286"/>
            <a:chOff x="727475" y="1087800"/>
            <a:chExt cx="7692600" cy="205286"/>
          </a:xfrm>
        </p:grpSpPr>
        <p:cxnSp>
          <p:nvCxnSpPr>
            <p:cNvPr id="334" name="Google Shape;334;p33"/>
            <p:cNvCxnSpPr/>
            <p:nvPr/>
          </p:nvCxnSpPr>
          <p:spPr>
            <a:xfrm>
              <a:off x="727475" y="1087800"/>
              <a:ext cx="7692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5" name="Google Shape;335;p33"/>
            <p:cNvCxnSpPr/>
            <p:nvPr/>
          </p:nvCxnSpPr>
          <p:spPr>
            <a:xfrm>
              <a:off x="727475" y="1293086"/>
              <a:ext cx="7692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336" name="Google Shape;336;p33"/>
          <p:cNvCxnSpPr/>
          <p:nvPr/>
        </p:nvCxnSpPr>
        <p:spPr>
          <a:xfrm>
            <a:off x="720469" y="543919"/>
            <a:ext cx="7703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3_1_1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34"/>
          <p:cNvPicPr preferRelativeResize="0"/>
          <p:nvPr/>
        </p:nvPicPr>
        <p:blipFill rotWithShape="1">
          <a:blip r:embed="rId2">
            <a:alphaModFix amt="81000"/>
          </a:blip>
          <a:srcRect b="9" l="0" r="0" t="9"/>
          <a:stretch/>
        </p:blipFill>
        <p:spPr>
          <a:xfrm>
            <a:off x="0" y="0"/>
            <a:ext cx="9144054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9" name="Google Shape;339;p34"/>
          <p:cNvGrpSpPr/>
          <p:nvPr/>
        </p:nvGrpSpPr>
        <p:grpSpPr>
          <a:xfrm>
            <a:off x="-41325" y="-16751"/>
            <a:ext cx="9261525" cy="5224627"/>
            <a:chOff x="-41325" y="-16751"/>
            <a:chExt cx="9261525" cy="5224627"/>
          </a:xfrm>
        </p:grpSpPr>
        <p:pic>
          <p:nvPicPr>
            <p:cNvPr id="340" name="Google Shape;340;p34"/>
            <p:cNvPicPr preferRelativeResize="0"/>
            <p:nvPr/>
          </p:nvPicPr>
          <p:blipFill rotWithShape="1">
            <a:blip r:embed="rId3">
              <a:alphaModFix amt="16000"/>
            </a:blip>
            <a:srcRect b="10490" l="7221" r="7221" t="0"/>
            <a:stretch/>
          </p:blipFill>
          <p:spPr>
            <a:xfrm>
              <a:off x="-41325" y="-16751"/>
              <a:ext cx="5818325" cy="5207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1" name="Google Shape;341;p34"/>
            <p:cNvPicPr preferRelativeResize="0"/>
            <p:nvPr/>
          </p:nvPicPr>
          <p:blipFill rotWithShape="1">
            <a:blip r:embed="rId3">
              <a:alphaModFix amt="16000"/>
            </a:blip>
            <a:srcRect b="10490" l="42146" r="7220" t="0"/>
            <a:stretch/>
          </p:blipFill>
          <p:spPr>
            <a:xfrm flipH="1">
              <a:off x="5776999" y="0"/>
              <a:ext cx="3443201" cy="5207876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42" name="Google Shape;342;p34"/>
          <p:cNvCxnSpPr/>
          <p:nvPr/>
        </p:nvCxnSpPr>
        <p:spPr>
          <a:xfrm>
            <a:off x="4572000" y="1361700"/>
            <a:ext cx="0" cy="2968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3" name="Google Shape;343;p34"/>
          <p:cNvCxnSpPr/>
          <p:nvPr/>
        </p:nvCxnSpPr>
        <p:spPr>
          <a:xfrm>
            <a:off x="714602" y="1236746"/>
            <a:ext cx="7727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44" name="Google Shape;344;p34"/>
          <p:cNvGrpSpPr/>
          <p:nvPr/>
        </p:nvGrpSpPr>
        <p:grpSpPr>
          <a:xfrm>
            <a:off x="727475" y="4603510"/>
            <a:ext cx="7692600" cy="205286"/>
            <a:chOff x="727475" y="1087800"/>
            <a:chExt cx="7692600" cy="205286"/>
          </a:xfrm>
        </p:grpSpPr>
        <p:cxnSp>
          <p:nvCxnSpPr>
            <p:cNvPr id="345" name="Google Shape;345;p34"/>
            <p:cNvCxnSpPr/>
            <p:nvPr/>
          </p:nvCxnSpPr>
          <p:spPr>
            <a:xfrm>
              <a:off x="727475" y="1087800"/>
              <a:ext cx="7692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6" name="Google Shape;346;p34"/>
            <p:cNvCxnSpPr/>
            <p:nvPr/>
          </p:nvCxnSpPr>
          <p:spPr>
            <a:xfrm>
              <a:off x="727475" y="1293086"/>
              <a:ext cx="7692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13_1_1_1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35"/>
          <p:cNvPicPr preferRelativeResize="0"/>
          <p:nvPr/>
        </p:nvPicPr>
        <p:blipFill rotWithShape="1">
          <a:blip r:embed="rId2">
            <a:alphaModFix amt="81000"/>
          </a:blip>
          <a:srcRect b="9" l="0" r="0" t="9"/>
          <a:stretch/>
        </p:blipFill>
        <p:spPr>
          <a:xfrm>
            <a:off x="0" y="0"/>
            <a:ext cx="9144054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9" name="Google Shape;349;p35"/>
          <p:cNvGrpSpPr/>
          <p:nvPr/>
        </p:nvGrpSpPr>
        <p:grpSpPr>
          <a:xfrm>
            <a:off x="-41325" y="-16751"/>
            <a:ext cx="9261525" cy="5224627"/>
            <a:chOff x="-41325" y="-16751"/>
            <a:chExt cx="9261525" cy="5224627"/>
          </a:xfrm>
        </p:grpSpPr>
        <p:pic>
          <p:nvPicPr>
            <p:cNvPr id="350" name="Google Shape;350;p35"/>
            <p:cNvPicPr preferRelativeResize="0"/>
            <p:nvPr/>
          </p:nvPicPr>
          <p:blipFill rotWithShape="1">
            <a:blip r:embed="rId3">
              <a:alphaModFix amt="16000"/>
            </a:blip>
            <a:srcRect b="10490" l="7221" r="7221" t="0"/>
            <a:stretch/>
          </p:blipFill>
          <p:spPr>
            <a:xfrm>
              <a:off x="-41325" y="-16751"/>
              <a:ext cx="5818325" cy="5207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1" name="Google Shape;351;p35"/>
            <p:cNvPicPr preferRelativeResize="0"/>
            <p:nvPr/>
          </p:nvPicPr>
          <p:blipFill rotWithShape="1">
            <a:blip r:embed="rId3">
              <a:alphaModFix amt="16000"/>
            </a:blip>
            <a:srcRect b="10490" l="42146" r="7220" t="0"/>
            <a:stretch/>
          </p:blipFill>
          <p:spPr>
            <a:xfrm flipH="1">
              <a:off x="5776999" y="0"/>
              <a:ext cx="3443201" cy="5207876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52" name="Google Shape;352;p35"/>
          <p:cNvCxnSpPr/>
          <p:nvPr/>
        </p:nvCxnSpPr>
        <p:spPr>
          <a:xfrm>
            <a:off x="708150" y="1233771"/>
            <a:ext cx="7727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53" name="Google Shape;353;p35"/>
          <p:cNvGrpSpPr/>
          <p:nvPr/>
        </p:nvGrpSpPr>
        <p:grpSpPr>
          <a:xfrm>
            <a:off x="727475" y="4603510"/>
            <a:ext cx="7692600" cy="205286"/>
            <a:chOff x="727475" y="1087800"/>
            <a:chExt cx="7692600" cy="205286"/>
          </a:xfrm>
        </p:grpSpPr>
        <p:cxnSp>
          <p:nvCxnSpPr>
            <p:cNvPr id="354" name="Google Shape;354;p35"/>
            <p:cNvCxnSpPr/>
            <p:nvPr/>
          </p:nvCxnSpPr>
          <p:spPr>
            <a:xfrm>
              <a:off x="727475" y="1087800"/>
              <a:ext cx="7692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5" name="Google Shape;355;p35"/>
            <p:cNvCxnSpPr/>
            <p:nvPr/>
          </p:nvCxnSpPr>
          <p:spPr>
            <a:xfrm>
              <a:off x="727475" y="1293086"/>
              <a:ext cx="7692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5"/>
          <p:cNvPicPr preferRelativeResize="0"/>
          <p:nvPr/>
        </p:nvPicPr>
        <p:blipFill rotWithShape="1">
          <a:blip r:embed="rId2">
            <a:alphaModFix amt="81000"/>
          </a:blip>
          <a:srcRect b="9" l="0" r="0" t="9"/>
          <a:stretch/>
        </p:blipFill>
        <p:spPr>
          <a:xfrm>
            <a:off x="0" y="0"/>
            <a:ext cx="9144054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32;p5"/>
          <p:cNvGrpSpPr/>
          <p:nvPr/>
        </p:nvGrpSpPr>
        <p:grpSpPr>
          <a:xfrm>
            <a:off x="-41325" y="-16751"/>
            <a:ext cx="9261525" cy="5224627"/>
            <a:chOff x="-41325" y="-16751"/>
            <a:chExt cx="9261525" cy="5224627"/>
          </a:xfrm>
        </p:grpSpPr>
        <p:pic>
          <p:nvPicPr>
            <p:cNvPr id="33" name="Google Shape;33;p5"/>
            <p:cNvPicPr preferRelativeResize="0"/>
            <p:nvPr/>
          </p:nvPicPr>
          <p:blipFill rotWithShape="1">
            <a:blip r:embed="rId3">
              <a:alphaModFix amt="16000"/>
            </a:blip>
            <a:srcRect b="10490" l="7221" r="7221" t="0"/>
            <a:stretch/>
          </p:blipFill>
          <p:spPr>
            <a:xfrm>
              <a:off x="-41325" y="-16751"/>
              <a:ext cx="5818325" cy="5207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5"/>
            <p:cNvPicPr preferRelativeResize="0"/>
            <p:nvPr/>
          </p:nvPicPr>
          <p:blipFill rotWithShape="1">
            <a:blip r:embed="rId3">
              <a:alphaModFix amt="16000"/>
            </a:blip>
            <a:srcRect b="10490" l="42146" r="7220" t="0"/>
            <a:stretch/>
          </p:blipFill>
          <p:spPr>
            <a:xfrm flipH="1">
              <a:off x="5776999" y="0"/>
              <a:ext cx="3443201" cy="52078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" name="Google Shape;35;p5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subTitle"/>
          </p:nvPr>
        </p:nvSpPr>
        <p:spPr>
          <a:xfrm>
            <a:off x="1296153" y="3380771"/>
            <a:ext cx="2907600" cy="48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2" type="subTitle"/>
          </p:nvPr>
        </p:nvSpPr>
        <p:spPr>
          <a:xfrm>
            <a:off x="4951028" y="3380771"/>
            <a:ext cx="2907600" cy="48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3" type="subTitle"/>
          </p:nvPr>
        </p:nvSpPr>
        <p:spPr>
          <a:xfrm>
            <a:off x="1296153" y="2805274"/>
            <a:ext cx="2907600" cy="5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4" type="subTitle"/>
          </p:nvPr>
        </p:nvSpPr>
        <p:spPr>
          <a:xfrm>
            <a:off x="4951028" y="2805274"/>
            <a:ext cx="2907600" cy="5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40" name="Google Shape;40;p5"/>
          <p:cNvCxnSpPr/>
          <p:nvPr/>
        </p:nvCxnSpPr>
        <p:spPr>
          <a:xfrm>
            <a:off x="4572004" y="1681529"/>
            <a:ext cx="0" cy="255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" name="Google Shape;41;p5"/>
          <p:cNvCxnSpPr/>
          <p:nvPr/>
        </p:nvCxnSpPr>
        <p:spPr>
          <a:xfrm>
            <a:off x="732025" y="4400329"/>
            <a:ext cx="7680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6"/>
          <p:cNvPicPr preferRelativeResize="0"/>
          <p:nvPr/>
        </p:nvPicPr>
        <p:blipFill rotWithShape="1">
          <a:blip r:embed="rId2">
            <a:alphaModFix amt="81000"/>
          </a:blip>
          <a:srcRect b="9" l="0" r="0" t="9"/>
          <a:stretch/>
        </p:blipFill>
        <p:spPr>
          <a:xfrm>
            <a:off x="0" y="0"/>
            <a:ext cx="9144054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" name="Google Shape;44;p6"/>
          <p:cNvGrpSpPr/>
          <p:nvPr/>
        </p:nvGrpSpPr>
        <p:grpSpPr>
          <a:xfrm>
            <a:off x="-41325" y="-16751"/>
            <a:ext cx="9261525" cy="5224627"/>
            <a:chOff x="-41325" y="-16751"/>
            <a:chExt cx="9261525" cy="5224627"/>
          </a:xfrm>
        </p:grpSpPr>
        <p:pic>
          <p:nvPicPr>
            <p:cNvPr id="45" name="Google Shape;45;p6"/>
            <p:cNvPicPr preferRelativeResize="0"/>
            <p:nvPr/>
          </p:nvPicPr>
          <p:blipFill rotWithShape="1">
            <a:blip r:embed="rId3">
              <a:alphaModFix amt="16000"/>
            </a:blip>
            <a:srcRect b="10490" l="7221" r="7221" t="0"/>
            <a:stretch/>
          </p:blipFill>
          <p:spPr>
            <a:xfrm>
              <a:off x="-41325" y="-16751"/>
              <a:ext cx="5818325" cy="5207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46;p6"/>
            <p:cNvPicPr preferRelativeResize="0"/>
            <p:nvPr/>
          </p:nvPicPr>
          <p:blipFill rotWithShape="1">
            <a:blip r:embed="rId3">
              <a:alphaModFix amt="16000"/>
            </a:blip>
            <a:srcRect b="10490" l="42146" r="7220" t="0"/>
            <a:stretch/>
          </p:blipFill>
          <p:spPr>
            <a:xfrm flipH="1">
              <a:off x="5776999" y="0"/>
              <a:ext cx="3443201" cy="52078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" name="Google Shape;47;p6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7"/>
          <p:cNvPicPr preferRelativeResize="0"/>
          <p:nvPr/>
        </p:nvPicPr>
        <p:blipFill rotWithShape="1">
          <a:blip r:embed="rId2">
            <a:alphaModFix amt="81000"/>
          </a:blip>
          <a:srcRect b="9" l="0" r="0" t="9"/>
          <a:stretch/>
        </p:blipFill>
        <p:spPr>
          <a:xfrm>
            <a:off x="0" y="0"/>
            <a:ext cx="9144054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" name="Google Shape;50;p7"/>
          <p:cNvGrpSpPr/>
          <p:nvPr/>
        </p:nvGrpSpPr>
        <p:grpSpPr>
          <a:xfrm>
            <a:off x="-41325" y="-16751"/>
            <a:ext cx="9261525" cy="5224627"/>
            <a:chOff x="-41325" y="-16751"/>
            <a:chExt cx="9261525" cy="5224627"/>
          </a:xfrm>
        </p:grpSpPr>
        <p:pic>
          <p:nvPicPr>
            <p:cNvPr id="51" name="Google Shape;51;p7"/>
            <p:cNvPicPr preferRelativeResize="0"/>
            <p:nvPr/>
          </p:nvPicPr>
          <p:blipFill rotWithShape="1">
            <a:blip r:embed="rId3">
              <a:alphaModFix amt="16000"/>
            </a:blip>
            <a:srcRect b="10490" l="7221" r="7221" t="0"/>
            <a:stretch/>
          </p:blipFill>
          <p:spPr>
            <a:xfrm>
              <a:off x="-41325" y="-16751"/>
              <a:ext cx="5818325" cy="5207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7"/>
            <p:cNvPicPr preferRelativeResize="0"/>
            <p:nvPr/>
          </p:nvPicPr>
          <p:blipFill rotWithShape="1">
            <a:blip r:embed="rId3">
              <a:alphaModFix amt="16000"/>
            </a:blip>
            <a:srcRect b="10490" l="42146" r="7220" t="0"/>
            <a:stretch/>
          </p:blipFill>
          <p:spPr>
            <a:xfrm flipH="1">
              <a:off x="5776999" y="0"/>
              <a:ext cx="3443201" cy="52078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0750" y="1233600"/>
            <a:ext cx="3660000" cy="31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54" name="Google Shape;54;p7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55" name="Google Shape;55;p7"/>
          <p:cNvCxnSpPr/>
          <p:nvPr/>
        </p:nvCxnSpPr>
        <p:spPr>
          <a:xfrm>
            <a:off x="720000" y="1241304"/>
            <a:ext cx="3687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" name="Google Shape;56;p7"/>
          <p:cNvCxnSpPr/>
          <p:nvPr/>
        </p:nvCxnSpPr>
        <p:spPr>
          <a:xfrm>
            <a:off x="720000" y="4396436"/>
            <a:ext cx="3687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8"/>
          <p:cNvPicPr preferRelativeResize="0"/>
          <p:nvPr/>
        </p:nvPicPr>
        <p:blipFill rotWithShape="1">
          <a:blip r:embed="rId2">
            <a:alphaModFix amt="81000"/>
          </a:blip>
          <a:srcRect b="9" l="0" r="0" t="9"/>
          <a:stretch/>
        </p:blipFill>
        <p:spPr>
          <a:xfrm>
            <a:off x="0" y="0"/>
            <a:ext cx="9144054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" name="Google Shape;59;p8"/>
          <p:cNvGrpSpPr/>
          <p:nvPr/>
        </p:nvGrpSpPr>
        <p:grpSpPr>
          <a:xfrm>
            <a:off x="-41325" y="-16751"/>
            <a:ext cx="9261525" cy="5224627"/>
            <a:chOff x="-41325" y="-16751"/>
            <a:chExt cx="9261525" cy="5224627"/>
          </a:xfrm>
        </p:grpSpPr>
        <p:pic>
          <p:nvPicPr>
            <p:cNvPr id="60" name="Google Shape;60;p8"/>
            <p:cNvPicPr preferRelativeResize="0"/>
            <p:nvPr/>
          </p:nvPicPr>
          <p:blipFill rotWithShape="1">
            <a:blip r:embed="rId3">
              <a:alphaModFix amt="16000"/>
            </a:blip>
            <a:srcRect b="10490" l="7221" r="7221" t="0"/>
            <a:stretch/>
          </p:blipFill>
          <p:spPr>
            <a:xfrm>
              <a:off x="-41325" y="-16751"/>
              <a:ext cx="5818325" cy="5207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8"/>
            <p:cNvPicPr preferRelativeResize="0"/>
            <p:nvPr/>
          </p:nvPicPr>
          <p:blipFill rotWithShape="1">
            <a:blip r:embed="rId3">
              <a:alphaModFix amt="16000"/>
            </a:blip>
            <a:srcRect b="10490" l="42146" r="7220" t="0"/>
            <a:stretch/>
          </p:blipFill>
          <p:spPr>
            <a:xfrm flipH="1">
              <a:off x="5776999" y="0"/>
              <a:ext cx="3443201" cy="52078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" name="Google Shape;62;p8"/>
          <p:cNvSpPr txBox="1"/>
          <p:nvPr>
            <p:ph type="title"/>
          </p:nvPr>
        </p:nvSpPr>
        <p:spPr>
          <a:xfrm>
            <a:off x="1388100" y="1233600"/>
            <a:ext cx="6367800" cy="256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cxnSp>
        <p:nvCxnSpPr>
          <p:cNvPr id="63" name="Google Shape;63;p8"/>
          <p:cNvCxnSpPr/>
          <p:nvPr/>
        </p:nvCxnSpPr>
        <p:spPr>
          <a:xfrm>
            <a:off x="714602" y="1236746"/>
            <a:ext cx="7727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" name="Google Shape;64;p8"/>
          <p:cNvCxnSpPr/>
          <p:nvPr/>
        </p:nvCxnSpPr>
        <p:spPr>
          <a:xfrm>
            <a:off x="714602" y="3821380"/>
            <a:ext cx="7727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9"/>
          <p:cNvPicPr preferRelativeResize="0"/>
          <p:nvPr/>
        </p:nvPicPr>
        <p:blipFill rotWithShape="1">
          <a:blip r:embed="rId2">
            <a:alphaModFix amt="81000"/>
          </a:blip>
          <a:srcRect b="9" l="0" r="0" t="9"/>
          <a:stretch/>
        </p:blipFill>
        <p:spPr>
          <a:xfrm>
            <a:off x="0" y="0"/>
            <a:ext cx="9144054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" name="Google Shape;67;p9"/>
          <p:cNvGrpSpPr/>
          <p:nvPr/>
        </p:nvGrpSpPr>
        <p:grpSpPr>
          <a:xfrm>
            <a:off x="-41325" y="-16751"/>
            <a:ext cx="9261525" cy="5224627"/>
            <a:chOff x="-41325" y="-16751"/>
            <a:chExt cx="9261525" cy="5224627"/>
          </a:xfrm>
        </p:grpSpPr>
        <p:pic>
          <p:nvPicPr>
            <p:cNvPr id="68" name="Google Shape;68;p9"/>
            <p:cNvPicPr preferRelativeResize="0"/>
            <p:nvPr/>
          </p:nvPicPr>
          <p:blipFill rotWithShape="1">
            <a:blip r:embed="rId3">
              <a:alphaModFix amt="16000"/>
            </a:blip>
            <a:srcRect b="10490" l="7221" r="7221" t="0"/>
            <a:stretch/>
          </p:blipFill>
          <p:spPr>
            <a:xfrm>
              <a:off x="-41325" y="-16751"/>
              <a:ext cx="5818325" cy="5207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9"/>
            <p:cNvPicPr preferRelativeResize="0"/>
            <p:nvPr/>
          </p:nvPicPr>
          <p:blipFill rotWithShape="1">
            <a:blip r:embed="rId3">
              <a:alphaModFix amt="16000"/>
            </a:blip>
            <a:srcRect b="10490" l="42146" r="7220" t="0"/>
            <a:stretch/>
          </p:blipFill>
          <p:spPr>
            <a:xfrm flipH="1">
              <a:off x="5776999" y="0"/>
              <a:ext cx="3443201" cy="52078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" name="Google Shape;70;p9"/>
          <p:cNvSpPr txBox="1"/>
          <p:nvPr>
            <p:ph type="title"/>
          </p:nvPr>
        </p:nvSpPr>
        <p:spPr>
          <a:xfrm>
            <a:off x="974466" y="1106041"/>
            <a:ext cx="33993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1" name="Google Shape;71;p9"/>
          <p:cNvSpPr txBox="1"/>
          <p:nvPr>
            <p:ph hasCustomPrompt="1" idx="2" type="title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2" name="Google Shape;72;p9"/>
          <p:cNvSpPr txBox="1"/>
          <p:nvPr>
            <p:ph idx="1" type="subTitle"/>
          </p:nvPr>
        </p:nvSpPr>
        <p:spPr>
          <a:xfrm>
            <a:off x="974475" y="1871000"/>
            <a:ext cx="3176100" cy="192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3" name="Google Shape;73;p9"/>
          <p:cNvCxnSpPr/>
          <p:nvPr/>
        </p:nvCxnSpPr>
        <p:spPr>
          <a:xfrm>
            <a:off x="972691" y="1880601"/>
            <a:ext cx="3687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" name="Google Shape;74;p9"/>
          <p:cNvCxnSpPr/>
          <p:nvPr/>
        </p:nvCxnSpPr>
        <p:spPr>
          <a:xfrm>
            <a:off x="720000" y="543246"/>
            <a:ext cx="7727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" name="Google Shape;75;p9"/>
          <p:cNvCxnSpPr/>
          <p:nvPr/>
        </p:nvCxnSpPr>
        <p:spPr>
          <a:xfrm>
            <a:off x="972691" y="3795679"/>
            <a:ext cx="3687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0"/>
          <p:cNvPicPr preferRelativeResize="0"/>
          <p:nvPr/>
        </p:nvPicPr>
        <p:blipFill rotWithShape="1">
          <a:blip r:embed="rId2">
            <a:alphaModFix amt="48000"/>
          </a:blip>
          <a:srcRect b="9" l="0" r="0" t="9"/>
          <a:stretch/>
        </p:blipFill>
        <p:spPr>
          <a:xfrm>
            <a:off x="-25" y="0"/>
            <a:ext cx="9144050" cy="517222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0"/>
          <p:cNvSpPr/>
          <p:nvPr/>
        </p:nvSpPr>
        <p:spPr>
          <a:xfrm>
            <a:off x="-59550" y="-22125"/>
            <a:ext cx="9247200" cy="5210700"/>
          </a:xfrm>
          <a:prstGeom prst="rect">
            <a:avLst/>
          </a:prstGeom>
          <a:solidFill>
            <a:srgbClr val="27221C">
              <a:alpha val="427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0"/>
          <p:cNvSpPr txBox="1"/>
          <p:nvPr>
            <p:ph type="title"/>
          </p:nvPr>
        </p:nvSpPr>
        <p:spPr>
          <a:xfrm>
            <a:off x="6034000" y="2411100"/>
            <a:ext cx="2386200" cy="183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Text"/>
              <a:buNone/>
              <a:defRPr b="1" sz="28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Text"/>
              <a:buNone/>
              <a:defRPr b="1" sz="28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Text"/>
              <a:buNone/>
              <a:defRPr b="1" sz="28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Text"/>
              <a:buNone/>
              <a:defRPr b="1" sz="28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Text"/>
              <a:buNone/>
              <a:defRPr b="1" sz="28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Text"/>
              <a:buNone/>
              <a:defRPr b="1" sz="28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Text"/>
              <a:buNone/>
              <a:defRPr b="1" sz="28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Text"/>
              <a:buNone/>
              <a:defRPr b="1" sz="28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Text"/>
              <a:buNone/>
              <a:defRPr b="1" sz="28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cs.wikipedia.org/wiki/Normalizace" TargetMode="External"/><Relationship Id="rId4" Type="http://schemas.openxmlformats.org/officeDocument/2006/relationships/hyperlink" Target="https://www.myjsmetonevzdali.cz/temata/normalizace-a-disent/zivot-v-normalizaci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youtube.com/watch?v=wVggcvRhdFo" TargetMode="External"/><Relationship Id="rId4" Type="http://schemas.openxmlformats.org/officeDocument/2006/relationships/hyperlink" Target="https://www.youtube.com/watch?v=FQ3UKqG0YkI" TargetMode="External"/><Relationship Id="rId5" Type="http://schemas.openxmlformats.org/officeDocument/2006/relationships/hyperlink" Target="https://www.youtube.com/watch?v=0QZYZ1qHi_A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6"/>
          <p:cNvSpPr txBox="1"/>
          <p:nvPr>
            <p:ph type="ctrTitle"/>
          </p:nvPr>
        </p:nvSpPr>
        <p:spPr>
          <a:xfrm>
            <a:off x="723875" y="540000"/>
            <a:ext cx="4833300" cy="2545800"/>
          </a:xfrm>
          <a:prstGeom prst="rect">
            <a:avLst/>
          </a:prstGeom>
        </p:spPr>
        <p:txBody>
          <a:bodyPr anchorCtr="0" anchor="ctr" bIns="91425" lIns="91425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b="0" lang="en" sz="5700"/>
              <a:t>OBDOBÍ NORMALIZACE 1968-1989</a:t>
            </a:r>
            <a:endParaRPr b="0"/>
          </a:p>
        </p:txBody>
      </p:sp>
      <p:sp>
        <p:nvSpPr>
          <p:cNvPr id="361" name="Google Shape;361;p36"/>
          <p:cNvSpPr txBox="1"/>
          <p:nvPr>
            <p:ph idx="1" type="subTitle"/>
          </p:nvPr>
        </p:nvSpPr>
        <p:spPr>
          <a:xfrm>
            <a:off x="720000" y="3443275"/>
            <a:ext cx="4833300" cy="727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(Jméno a příjmení, ročník)</a:t>
            </a:r>
            <a:endParaRPr i="1"/>
          </a:p>
        </p:txBody>
      </p:sp>
      <p:cxnSp>
        <p:nvCxnSpPr>
          <p:cNvPr id="362" name="Google Shape;362;p36"/>
          <p:cNvCxnSpPr/>
          <p:nvPr/>
        </p:nvCxnSpPr>
        <p:spPr>
          <a:xfrm>
            <a:off x="725700" y="4170675"/>
            <a:ext cx="4833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3" name="Google Shape;363;p36"/>
          <p:cNvCxnSpPr/>
          <p:nvPr/>
        </p:nvCxnSpPr>
        <p:spPr>
          <a:xfrm>
            <a:off x="725700" y="3443275"/>
            <a:ext cx="4833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4" name="Google Shape;364;p36"/>
          <p:cNvSpPr txBox="1"/>
          <p:nvPr/>
        </p:nvSpPr>
        <p:spPr>
          <a:xfrm>
            <a:off x="719996" y="4609113"/>
            <a:ext cx="1840800" cy="1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MONDAY ● </a:t>
            </a: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OCTOBER 2 </a:t>
            </a: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● 2021</a:t>
            </a:r>
            <a:endParaRPr sz="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365" name="Google Shape;365;p36"/>
          <p:cNvGrpSpPr/>
          <p:nvPr/>
        </p:nvGrpSpPr>
        <p:grpSpPr>
          <a:xfrm>
            <a:off x="727475" y="4603510"/>
            <a:ext cx="7692600" cy="205286"/>
            <a:chOff x="727475" y="1087800"/>
            <a:chExt cx="7692600" cy="205286"/>
          </a:xfrm>
        </p:grpSpPr>
        <p:cxnSp>
          <p:nvCxnSpPr>
            <p:cNvPr id="366" name="Google Shape;366;p36"/>
            <p:cNvCxnSpPr/>
            <p:nvPr/>
          </p:nvCxnSpPr>
          <p:spPr>
            <a:xfrm>
              <a:off x="727475" y="1087800"/>
              <a:ext cx="7692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7" name="Google Shape;367;p36"/>
            <p:cNvCxnSpPr/>
            <p:nvPr/>
          </p:nvCxnSpPr>
          <p:spPr>
            <a:xfrm>
              <a:off x="727475" y="1293086"/>
              <a:ext cx="7692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68" name="Google Shape;368;p36"/>
          <p:cNvSpPr txBox="1"/>
          <p:nvPr/>
        </p:nvSpPr>
        <p:spPr>
          <a:xfrm>
            <a:off x="2847650" y="4609113"/>
            <a:ext cx="3399300" cy="1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rPr>
              <a:t>NEWSPAPER CLIPPING STYLE FOR HISTORY CLASS</a:t>
            </a:r>
            <a:endParaRPr sz="1100">
              <a:solidFill>
                <a:schemeClr val="dk1"/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sp>
        <p:nvSpPr>
          <p:cNvPr id="369" name="Google Shape;369;p36"/>
          <p:cNvSpPr txBox="1"/>
          <p:nvPr/>
        </p:nvSpPr>
        <p:spPr>
          <a:xfrm>
            <a:off x="6583196" y="4609113"/>
            <a:ext cx="1840800" cy="1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EDITION Nº 001</a:t>
            </a:r>
            <a:endParaRPr sz="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370" name="Google Shape;37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6950" y="540000"/>
            <a:ext cx="2347325" cy="352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5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ZDROJE :</a:t>
            </a:r>
            <a:endParaRPr/>
          </a:p>
        </p:txBody>
      </p:sp>
      <p:sp>
        <p:nvSpPr>
          <p:cNvPr id="493" name="Google Shape;493;p45"/>
          <p:cNvSpPr txBox="1"/>
          <p:nvPr>
            <p:ph idx="1" type="body"/>
          </p:nvPr>
        </p:nvSpPr>
        <p:spPr>
          <a:xfrm>
            <a:off x="720000" y="1135463"/>
            <a:ext cx="7704000" cy="34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https://cs.wikipedia.org/wiki/Normalizace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4"/>
              </a:rPr>
              <a:t>https://www.myjsmetonevzdali.cz/temata/normalizace-a-disent/zivot-v-normalizaci/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UČEBNICE STR. 137-140</a:t>
            </a:r>
            <a:endParaRPr sz="1600"/>
          </a:p>
        </p:txBody>
      </p:sp>
      <p:sp>
        <p:nvSpPr>
          <p:cNvPr id="494" name="Google Shape;494;p45"/>
          <p:cNvSpPr txBox="1"/>
          <p:nvPr/>
        </p:nvSpPr>
        <p:spPr>
          <a:xfrm>
            <a:off x="719996" y="4609113"/>
            <a:ext cx="1840800" cy="1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MONDAY ● </a:t>
            </a: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OCTOBER 2 </a:t>
            </a: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● 2021</a:t>
            </a:r>
            <a:endParaRPr sz="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495" name="Google Shape;495;p45"/>
          <p:cNvGrpSpPr/>
          <p:nvPr/>
        </p:nvGrpSpPr>
        <p:grpSpPr>
          <a:xfrm>
            <a:off x="727475" y="4603510"/>
            <a:ext cx="7692600" cy="205286"/>
            <a:chOff x="727475" y="1087800"/>
            <a:chExt cx="7692600" cy="205286"/>
          </a:xfrm>
        </p:grpSpPr>
        <p:cxnSp>
          <p:nvCxnSpPr>
            <p:cNvPr id="496" name="Google Shape;496;p45"/>
            <p:cNvCxnSpPr/>
            <p:nvPr/>
          </p:nvCxnSpPr>
          <p:spPr>
            <a:xfrm>
              <a:off x="727475" y="1087800"/>
              <a:ext cx="7692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7" name="Google Shape;497;p45"/>
            <p:cNvCxnSpPr/>
            <p:nvPr/>
          </p:nvCxnSpPr>
          <p:spPr>
            <a:xfrm>
              <a:off x="727475" y="1293086"/>
              <a:ext cx="7692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498" name="Google Shape;498;p45"/>
          <p:cNvSpPr txBox="1"/>
          <p:nvPr/>
        </p:nvSpPr>
        <p:spPr>
          <a:xfrm>
            <a:off x="2847650" y="4609113"/>
            <a:ext cx="3399300" cy="1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rPr>
              <a:t>NEWSPAPER CLIPPING STYLE FOR HISTORY CLASS</a:t>
            </a:r>
            <a:endParaRPr sz="1100">
              <a:solidFill>
                <a:schemeClr val="dk1"/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sp>
        <p:nvSpPr>
          <p:cNvPr id="499" name="Google Shape;499;p45"/>
          <p:cNvSpPr txBox="1"/>
          <p:nvPr/>
        </p:nvSpPr>
        <p:spPr>
          <a:xfrm>
            <a:off x="6583196" y="4609113"/>
            <a:ext cx="1840800" cy="1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EDITION Nº 001</a:t>
            </a:r>
            <a:endParaRPr sz="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7"/>
          <p:cNvSpPr txBox="1"/>
          <p:nvPr>
            <p:ph type="title"/>
          </p:nvPr>
        </p:nvSpPr>
        <p:spPr>
          <a:xfrm>
            <a:off x="3799025" y="1192189"/>
            <a:ext cx="4623600" cy="154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/>
              <a:t>NORMALIZACE</a:t>
            </a:r>
            <a:endParaRPr sz="5100"/>
          </a:p>
        </p:txBody>
      </p:sp>
      <p:sp>
        <p:nvSpPr>
          <p:cNvPr id="376" name="Google Shape;376;p37"/>
          <p:cNvSpPr txBox="1"/>
          <p:nvPr>
            <p:ph idx="1" type="subTitle"/>
          </p:nvPr>
        </p:nvSpPr>
        <p:spPr>
          <a:xfrm>
            <a:off x="3799025" y="2713225"/>
            <a:ext cx="4623600" cy="8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= termín označující dobu od roku 1968 až do roku 1989, kdy došlo ke </a:t>
            </a:r>
            <a:r>
              <a:rPr b="1" lang="en"/>
              <a:t>svržení komunistického režimu</a:t>
            </a:r>
            <a:r>
              <a:rPr lang="en"/>
              <a:t>.</a:t>
            </a:r>
            <a:endParaRPr/>
          </a:p>
        </p:txBody>
      </p:sp>
      <p:cxnSp>
        <p:nvCxnSpPr>
          <p:cNvPr id="377" name="Google Shape;377;p37"/>
          <p:cNvCxnSpPr/>
          <p:nvPr/>
        </p:nvCxnSpPr>
        <p:spPr>
          <a:xfrm>
            <a:off x="3800475" y="3554425"/>
            <a:ext cx="4623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8" name="Google Shape;378;p37"/>
          <p:cNvCxnSpPr/>
          <p:nvPr/>
        </p:nvCxnSpPr>
        <p:spPr>
          <a:xfrm>
            <a:off x="3800475" y="2718550"/>
            <a:ext cx="4623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9" name="Google Shape;379;p37"/>
          <p:cNvSpPr txBox="1"/>
          <p:nvPr/>
        </p:nvSpPr>
        <p:spPr>
          <a:xfrm>
            <a:off x="719996" y="4609113"/>
            <a:ext cx="1840800" cy="1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MONDAY ● </a:t>
            </a: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OCTOBER 2 </a:t>
            </a: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● 2021</a:t>
            </a:r>
            <a:endParaRPr sz="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380" name="Google Shape;380;p37"/>
          <p:cNvGrpSpPr/>
          <p:nvPr/>
        </p:nvGrpSpPr>
        <p:grpSpPr>
          <a:xfrm>
            <a:off x="727475" y="4603510"/>
            <a:ext cx="7692600" cy="205286"/>
            <a:chOff x="727475" y="1087800"/>
            <a:chExt cx="7692600" cy="205286"/>
          </a:xfrm>
        </p:grpSpPr>
        <p:cxnSp>
          <p:nvCxnSpPr>
            <p:cNvPr id="381" name="Google Shape;381;p37"/>
            <p:cNvCxnSpPr/>
            <p:nvPr/>
          </p:nvCxnSpPr>
          <p:spPr>
            <a:xfrm>
              <a:off x="727475" y="1087800"/>
              <a:ext cx="7692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2" name="Google Shape;382;p37"/>
            <p:cNvCxnSpPr/>
            <p:nvPr/>
          </p:nvCxnSpPr>
          <p:spPr>
            <a:xfrm>
              <a:off x="727475" y="1293086"/>
              <a:ext cx="7692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83" name="Google Shape;383;p37"/>
          <p:cNvSpPr txBox="1"/>
          <p:nvPr/>
        </p:nvSpPr>
        <p:spPr>
          <a:xfrm>
            <a:off x="2847650" y="4609113"/>
            <a:ext cx="3399300" cy="1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rPr>
              <a:t>NEWSPAPER CLIPPING STYLE FOR HISTORY CLASS</a:t>
            </a:r>
            <a:endParaRPr sz="1100">
              <a:solidFill>
                <a:schemeClr val="dk1"/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sp>
        <p:nvSpPr>
          <p:cNvPr id="384" name="Google Shape;384;p37"/>
          <p:cNvSpPr txBox="1"/>
          <p:nvPr/>
        </p:nvSpPr>
        <p:spPr>
          <a:xfrm>
            <a:off x="6583196" y="4609113"/>
            <a:ext cx="1840800" cy="1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EDITION Nº 001</a:t>
            </a:r>
            <a:endParaRPr sz="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385" name="Google Shape;38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00" y="678400"/>
            <a:ext cx="2393725" cy="355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 txBox="1"/>
          <p:nvPr>
            <p:ph idx="1" type="body"/>
          </p:nvPr>
        </p:nvSpPr>
        <p:spPr>
          <a:xfrm>
            <a:off x="720750" y="1329775"/>
            <a:ext cx="3867300" cy="30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Do konce roku 1968 opustila československé území okupační vojska.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Sovětská armáda zůstala v Československu</a:t>
            </a:r>
            <a:r>
              <a:rPr lang="en"/>
              <a:t> → Sovětský svaz měl </a:t>
            </a:r>
            <a:r>
              <a:rPr b="1" lang="en"/>
              <a:t>neomezený vliv</a:t>
            </a:r>
            <a:r>
              <a:rPr lang="en"/>
              <a:t> nad Československem.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Komunističtí funkcionáři se udržovali v moci tím, že spolupracovali s </a:t>
            </a:r>
            <a:r>
              <a:rPr b="1" lang="en"/>
              <a:t>Brežněvem</a:t>
            </a:r>
            <a:r>
              <a:rPr lang="en"/>
              <a:t>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V </a:t>
            </a:r>
            <a:r>
              <a:rPr lang="en"/>
              <a:t>říjnu</a:t>
            </a:r>
            <a:r>
              <a:rPr lang="en"/>
              <a:t> se Československo stalo federací, existovaly </a:t>
            </a:r>
            <a:r>
              <a:rPr b="1" lang="en"/>
              <a:t>tři vlády</a:t>
            </a:r>
            <a:r>
              <a:rPr lang="en"/>
              <a:t>→ </a:t>
            </a:r>
            <a:r>
              <a:rPr b="1" lang="en"/>
              <a:t>česká</a:t>
            </a:r>
            <a:r>
              <a:rPr lang="en"/>
              <a:t>, která řešila české záležitosti, </a:t>
            </a:r>
            <a:r>
              <a:rPr b="1" lang="en"/>
              <a:t>slovenská</a:t>
            </a:r>
            <a:r>
              <a:rPr lang="en"/>
              <a:t>, která řešila ty slovenské a </a:t>
            </a:r>
            <a:r>
              <a:rPr b="1" lang="en"/>
              <a:t>federální</a:t>
            </a:r>
            <a:r>
              <a:rPr lang="en"/>
              <a:t> - společná.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8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UDÁLOSTI ROKU 1968</a:t>
            </a:r>
            <a:endParaRPr/>
          </a:p>
        </p:txBody>
      </p:sp>
      <p:sp>
        <p:nvSpPr>
          <p:cNvPr id="392" name="Google Shape;392;p38"/>
          <p:cNvSpPr txBox="1"/>
          <p:nvPr/>
        </p:nvSpPr>
        <p:spPr>
          <a:xfrm>
            <a:off x="719996" y="4609113"/>
            <a:ext cx="1840800" cy="1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MONDAY ● </a:t>
            </a: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OCTOBER 2 </a:t>
            </a: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● 2021</a:t>
            </a:r>
            <a:endParaRPr sz="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393" name="Google Shape;393;p38"/>
          <p:cNvGrpSpPr/>
          <p:nvPr/>
        </p:nvGrpSpPr>
        <p:grpSpPr>
          <a:xfrm>
            <a:off x="727475" y="4603510"/>
            <a:ext cx="7692600" cy="205286"/>
            <a:chOff x="727475" y="1087800"/>
            <a:chExt cx="7692600" cy="205286"/>
          </a:xfrm>
        </p:grpSpPr>
        <p:cxnSp>
          <p:nvCxnSpPr>
            <p:cNvPr id="394" name="Google Shape;394;p38"/>
            <p:cNvCxnSpPr/>
            <p:nvPr/>
          </p:nvCxnSpPr>
          <p:spPr>
            <a:xfrm>
              <a:off x="727475" y="1087800"/>
              <a:ext cx="7692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5" name="Google Shape;395;p38"/>
            <p:cNvCxnSpPr/>
            <p:nvPr/>
          </p:nvCxnSpPr>
          <p:spPr>
            <a:xfrm>
              <a:off x="727475" y="1293086"/>
              <a:ext cx="7692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96" name="Google Shape;396;p38"/>
          <p:cNvSpPr txBox="1"/>
          <p:nvPr/>
        </p:nvSpPr>
        <p:spPr>
          <a:xfrm>
            <a:off x="2847650" y="4609113"/>
            <a:ext cx="3399300" cy="1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rPr>
              <a:t>NEWSPAPER CLIPPING STYLE FOR HISTORY CLASS</a:t>
            </a:r>
            <a:endParaRPr sz="1100">
              <a:solidFill>
                <a:schemeClr val="dk1"/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sp>
        <p:nvSpPr>
          <p:cNvPr id="397" name="Google Shape;397;p38"/>
          <p:cNvSpPr txBox="1"/>
          <p:nvPr/>
        </p:nvSpPr>
        <p:spPr>
          <a:xfrm>
            <a:off x="6583196" y="4609113"/>
            <a:ext cx="1840800" cy="1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EDITION Nº 001</a:t>
            </a:r>
            <a:endParaRPr sz="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398" name="Google Shape;39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1700" y="481950"/>
            <a:ext cx="2587325" cy="391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9"/>
          <p:cNvSpPr txBox="1"/>
          <p:nvPr>
            <p:ph type="title"/>
          </p:nvPr>
        </p:nvSpPr>
        <p:spPr>
          <a:xfrm>
            <a:off x="974466" y="1106041"/>
            <a:ext cx="33993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REFORMY</a:t>
            </a:r>
            <a:endParaRPr/>
          </a:p>
        </p:txBody>
      </p:sp>
      <p:sp>
        <p:nvSpPr>
          <p:cNvPr id="404" name="Google Shape;404;p39"/>
          <p:cNvSpPr txBox="1"/>
          <p:nvPr>
            <p:ph idx="1" type="subTitle"/>
          </p:nvPr>
        </p:nvSpPr>
        <p:spPr>
          <a:xfrm>
            <a:off x="974475" y="1871000"/>
            <a:ext cx="4078800" cy="192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Reformy, které byly zavedeny fungovaly. Situace v hospodářství se</a:t>
            </a:r>
            <a:r>
              <a:rPr b="1" lang="en"/>
              <a:t> zlepšila</a:t>
            </a:r>
            <a:r>
              <a:rPr lang="en"/>
              <a:t>.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Byl zaveden </a:t>
            </a:r>
            <a:r>
              <a:rPr b="1" lang="en"/>
              <a:t>pětidenní pracovní týden</a:t>
            </a:r>
            <a:r>
              <a:rPr lang="en"/>
              <a:t>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Několikrát do roka byly vyhlášeny </a:t>
            </a:r>
            <a:r>
              <a:rPr b="1" lang="en"/>
              <a:t>pracovní soboty</a:t>
            </a:r>
            <a:r>
              <a:rPr lang="en"/>
              <a:t>, kvůli napracování na velikonoční a vánoční svátky.</a:t>
            </a:r>
            <a:endParaRPr/>
          </a:p>
        </p:txBody>
      </p:sp>
      <p:sp>
        <p:nvSpPr>
          <p:cNvPr id="405" name="Google Shape;405;p39"/>
          <p:cNvSpPr txBox="1"/>
          <p:nvPr/>
        </p:nvSpPr>
        <p:spPr>
          <a:xfrm>
            <a:off x="719996" y="4609113"/>
            <a:ext cx="1840800" cy="1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MONDAY ● </a:t>
            </a: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OCTOBER 2 </a:t>
            </a: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● 2021</a:t>
            </a:r>
            <a:endParaRPr sz="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406" name="Google Shape;406;p39"/>
          <p:cNvGrpSpPr/>
          <p:nvPr/>
        </p:nvGrpSpPr>
        <p:grpSpPr>
          <a:xfrm>
            <a:off x="727475" y="4603510"/>
            <a:ext cx="7692600" cy="205286"/>
            <a:chOff x="727475" y="1087800"/>
            <a:chExt cx="7692600" cy="205286"/>
          </a:xfrm>
        </p:grpSpPr>
        <p:cxnSp>
          <p:nvCxnSpPr>
            <p:cNvPr id="407" name="Google Shape;407;p39"/>
            <p:cNvCxnSpPr/>
            <p:nvPr/>
          </p:nvCxnSpPr>
          <p:spPr>
            <a:xfrm>
              <a:off x="727475" y="1087800"/>
              <a:ext cx="7692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8" name="Google Shape;408;p39"/>
            <p:cNvCxnSpPr/>
            <p:nvPr/>
          </p:nvCxnSpPr>
          <p:spPr>
            <a:xfrm>
              <a:off x="727475" y="1293086"/>
              <a:ext cx="7692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409" name="Google Shape;409;p39"/>
          <p:cNvSpPr txBox="1"/>
          <p:nvPr/>
        </p:nvSpPr>
        <p:spPr>
          <a:xfrm>
            <a:off x="2847650" y="4609113"/>
            <a:ext cx="3399300" cy="1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rPr>
              <a:t>NEWSPAPER CLIPPING STYLE FOR HISTORY CLASS</a:t>
            </a:r>
            <a:endParaRPr sz="1100">
              <a:solidFill>
                <a:schemeClr val="dk1"/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sp>
        <p:nvSpPr>
          <p:cNvPr id="410" name="Google Shape;410;p39"/>
          <p:cNvSpPr txBox="1"/>
          <p:nvPr/>
        </p:nvSpPr>
        <p:spPr>
          <a:xfrm>
            <a:off x="6583196" y="4609113"/>
            <a:ext cx="1840800" cy="1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EDITION Nº 001</a:t>
            </a:r>
            <a:endParaRPr sz="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411" name="Google Shape;4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4250" y="1032513"/>
            <a:ext cx="2845825" cy="284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0"/>
          <p:cNvSpPr txBox="1"/>
          <p:nvPr>
            <p:ph type="title"/>
          </p:nvPr>
        </p:nvSpPr>
        <p:spPr>
          <a:xfrm>
            <a:off x="890075" y="1239325"/>
            <a:ext cx="3537000" cy="86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ODPOR VEŘEJNOSTI</a:t>
            </a:r>
            <a:endParaRPr/>
          </a:p>
        </p:txBody>
      </p:sp>
      <p:sp>
        <p:nvSpPr>
          <p:cNvPr id="417" name="Google Shape;417;p40"/>
          <p:cNvSpPr txBox="1"/>
          <p:nvPr>
            <p:ph idx="1" type="subTitle"/>
          </p:nvPr>
        </p:nvSpPr>
        <p:spPr>
          <a:xfrm>
            <a:off x="890075" y="2380425"/>
            <a:ext cx="4692900" cy="166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Brežněv </a:t>
            </a:r>
            <a:r>
              <a:rPr lang="en"/>
              <a:t>naléhal</a:t>
            </a:r>
            <a:r>
              <a:rPr lang="en"/>
              <a:t> na návrat k původním poměrům v Československu.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Lidé vyjadřovali svůj nesouhlas </a:t>
            </a:r>
            <a:r>
              <a:rPr b="1" lang="en"/>
              <a:t>emigrací</a:t>
            </a:r>
            <a:r>
              <a:rPr lang="en"/>
              <a:t>.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16.1.1969 se na protest </a:t>
            </a:r>
            <a:r>
              <a:rPr lang="en"/>
              <a:t>upálili</a:t>
            </a:r>
            <a:r>
              <a:rPr lang="en"/>
              <a:t> tři muži - </a:t>
            </a:r>
            <a:r>
              <a:rPr b="1" lang="en"/>
              <a:t>Jan Palach, Jan Zajíc a Evžen Plocek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Březen 1969 →výhra v hokeji nad Sovětským svazem→při oslavách lidé vyjádřili svůj odpor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Brežněv hrozil, že pokud se situace nenapraví, použije hrubou sílu → tvrdé </a:t>
            </a:r>
            <a:r>
              <a:rPr b="1" lang="en"/>
              <a:t>represe</a:t>
            </a:r>
            <a:r>
              <a:rPr lang="en"/>
              <a:t>.</a:t>
            </a:r>
            <a:endParaRPr/>
          </a:p>
        </p:txBody>
      </p:sp>
      <p:sp>
        <p:nvSpPr>
          <p:cNvPr id="418" name="Google Shape;418;p40"/>
          <p:cNvSpPr txBox="1"/>
          <p:nvPr/>
        </p:nvSpPr>
        <p:spPr>
          <a:xfrm>
            <a:off x="719996" y="4609113"/>
            <a:ext cx="1840800" cy="1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MONDAY ● </a:t>
            </a: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OCTOBER 2 </a:t>
            </a: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● 2021</a:t>
            </a:r>
            <a:endParaRPr sz="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419" name="Google Shape;419;p40"/>
          <p:cNvGrpSpPr/>
          <p:nvPr/>
        </p:nvGrpSpPr>
        <p:grpSpPr>
          <a:xfrm>
            <a:off x="727475" y="4603510"/>
            <a:ext cx="7692600" cy="205286"/>
            <a:chOff x="727475" y="1087800"/>
            <a:chExt cx="7692600" cy="205286"/>
          </a:xfrm>
        </p:grpSpPr>
        <p:cxnSp>
          <p:nvCxnSpPr>
            <p:cNvPr id="420" name="Google Shape;420;p40"/>
            <p:cNvCxnSpPr/>
            <p:nvPr/>
          </p:nvCxnSpPr>
          <p:spPr>
            <a:xfrm>
              <a:off x="727475" y="1087800"/>
              <a:ext cx="7692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1" name="Google Shape;421;p40"/>
            <p:cNvCxnSpPr/>
            <p:nvPr/>
          </p:nvCxnSpPr>
          <p:spPr>
            <a:xfrm>
              <a:off x="727475" y="1293086"/>
              <a:ext cx="7692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422" name="Google Shape;422;p40"/>
          <p:cNvSpPr txBox="1"/>
          <p:nvPr/>
        </p:nvSpPr>
        <p:spPr>
          <a:xfrm>
            <a:off x="2847650" y="4609113"/>
            <a:ext cx="3399300" cy="1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rPr>
              <a:t>NEWSPAPER CLIPPING STYLE FOR HISTORY CLASS</a:t>
            </a:r>
            <a:endParaRPr sz="1100">
              <a:solidFill>
                <a:schemeClr val="dk1"/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sp>
        <p:nvSpPr>
          <p:cNvPr id="423" name="Google Shape;423;p40"/>
          <p:cNvSpPr txBox="1"/>
          <p:nvPr/>
        </p:nvSpPr>
        <p:spPr>
          <a:xfrm>
            <a:off x="6583196" y="4609113"/>
            <a:ext cx="1840800" cy="1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EDITION Nº 001</a:t>
            </a:r>
            <a:endParaRPr sz="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424" name="Google Shape;42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0000" y="928600"/>
            <a:ext cx="2186875" cy="328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1"/>
          <p:cNvSpPr txBox="1"/>
          <p:nvPr>
            <p:ph idx="4294967295"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DALŠÍ UDÁLOSTI</a:t>
            </a:r>
            <a:endParaRPr/>
          </a:p>
        </p:txBody>
      </p:sp>
      <p:sp>
        <p:nvSpPr>
          <p:cNvPr id="430" name="Google Shape;430;p41"/>
          <p:cNvSpPr txBox="1"/>
          <p:nvPr>
            <p:ph idx="4294967295" type="subTitle"/>
          </p:nvPr>
        </p:nvSpPr>
        <p:spPr>
          <a:xfrm>
            <a:off x="4951028" y="2805274"/>
            <a:ext cx="2907600" cy="5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0" marR="50800" rtl="0" algn="l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marR="50800" rtl="0" algn="l">
              <a:lnSpc>
                <a:spcPct val="166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41"/>
          <p:cNvSpPr txBox="1"/>
          <p:nvPr/>
        </p:nvSpPr>
        <p:spPr>
          <a:xfrm>
            <a:off x="719996" y="4609113"/>
            <a:ext cx="1840800" cy="1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MONDAY ● </a:t>
            </a: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OCTOBER 2 </a:t>
            </a: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● 2021</a:t>
            </a:r>
            <a:endParaRPr sz="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432" name="Google Shape;432;p41"/>
          <p:cNvGrpSpPr/>
          <p:nvPr/>
        </p:nvGrpSpPr>
        <p:grpSpPr>
          <a:xfrm>
            <a:off x="727475" y="4603510"/>
            <a:ext cx="7692600" cy="205286"/>
            <a:chOff x="727475" y="1087800"/>
            <a:chExt cx="7692600" cy="205286"/>
          </a:xfrm>
        </p:grpSpPr>
        <p:cxnSp>
          <p:nvCxnSpPr>
            <p:cNvPr id="433" name="Google Shape;433;p41"/>
            <p:cNvCxnSpPr/>
            <p:nvPr/>
          </p:nvCxnSpPr>
          <p:spPr>
            <a:xfrm>
              <a:off x="727475" y="1087800"/>
              <a:ext cx="7692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4" name="Google Shape;434;p41"/>
            <p:cNvCxnSpPr/>
            <p:nvPr/>
          </p:nvCxnSpPr>
          <p:spPr>
            <a:xfrm>
              <a:off x="727475" y="1293086"/>
              <a:ext cx="7692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435" name="Google Shape;435;p41"/>
          <p:cNvSpPr txBox="1"/>
          <p:nvPr/>
        </p:nvSpPr>
        <p:spPr>
          <a:xfrm>
            <a:off x="2847650" y="4609113"/>
            <a:ext cx="3399300" cy="1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rPr>
              <a:t>NEWSPAPER CLIPPING STYLE FOR HISTORY CLASS</a:t>
            </a:r>
            <a:endParaRPr sz="1100">
              <a:solidFill>
                <a:schemeClr val="dk1"/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sp>
        <p:nvSpPr>
          <p:cNvPr id="436" name="Google Shape;436;p41"/>
          <p:cNvSpPr txBox="1"/>
          <p:nvPr/>
        </p:nvSpPr>
        <p:spPr>
          <a:xfrm>
            <a:off x="6583196" y="4609113"/>
            <a:ext cx="1840800" cy="1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EDITION Nº 001</a:t>
            </a:r>
            <a:endParaRPr sz="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37" name="Google Shape;437;p41"/>
          <p:cNvSpPr txBox="1"/>
          <p:nvPr>
            <p:ph idx="1" type="body"/>
          </p:nvPr>
        </p:nvSpPr>
        <p:spPr>
          <a:xfrm>
            <a:off x="720750" y="1233600"/>
            <a:ext cx="5301900" cy="304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marR="50800" rtl="0" algn="l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Reformní komunisté začali být</a:t>
            </a:r>
            <a:r>
              <a:rPr b="1" lang="en"/>
              <a:t> odstraňován</a:t>
            </a:r>
            <a:r>
              <a:rPr lang="en"/>
              <a:t>i nejen z důležitých míst ale odstraneni byli i řadoví členové. Vyloučení se týkalo přibližně 500 tisíc lidí.</a:t>
            </a:r>
            <a:endParaRPr/>
          </a:p>
          <a:p>
            <a:pPr indent="-317500" lvl="0" marL="457200" marR="50800" rtl="0" algn="l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Byli </a:t>
            </a:r>
            <a:r>
              <a:rPr b="1" lang="en"/>
              <a:t>vylučováni</a:t>
            </a:r>
            <a:r>
              <a:rPr lang="en"/>
              <a:t> režimu</a:t>
            </a:r>
            <a:r>
              <a:rPr b="1" lang="en"/>
              <a:t> nepohodlní lidé</a:t>
            </a:r>
            <a:r>
              <a:rPr lang="en"/>
              <a:t>, hlavně z funkcí, kde mohli ovlivnit velké množství lidí - školství, věda…</a:t>
            </a:r>
            <a:endParaRPr/>
          </a:p>
          <a:p>
            <a:pPr indent="-317500" lvl="0" marL="457200" marR="50800" rtl="0" algn="l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V hospodářství došlo ke zhoršení a zpomalení vývoje</a:t>
            </a:r>
            <a:endParaRPr/>
          </a:p>
          <a:p>
            <a:pPr indent="-317500" lvl="0" marL="457200" marR="50800" rtl="0" algn="l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V roce 1971 proběhly volby →100% voličů volilo jednotnou kandidátku → </a:t>
            </a:r>
            <a:r>
              <a:rPr b="1" lang="en"/>
              <a:t>rezignace občanů a systematických represí</a:t>
            </a:r>
            <a:r>
              <a:rPr lang="en"/>
              <a:t>.</a:t>
            </a:r>
            <a:endParaRPr/>
          </a:p>
        </p:txBody>
      </p:sp>
      <p:pic>
        <p:nvPicPr>
          <p:cNvPr id="438" name="Google Shape;43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2625" y="800650"/>
            <a:ext cx="2327125" cy="326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2"/>
          <p:cNvSpPr txBox="1"/>
          <p:nvPr>
            <p:ph idx="1" type="body"/>
          </p:nvPr>
        </p:nvSpPr>
        <p:spPr>
          <a:xfrm>
            <a:off x="720750" y="1233600"/>
            <a:ext cx="3660000" cy="31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Na post prezidenta nastoupil v roce 1975 </a:t>
            </a:r>
            <a:r>
              <a:rPr b="1" lang="en"/>
              <a:t> Gustav Husák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Československo bylo odříznuto od západního světa →</a:t>
            </a:r>
            <a:r>
              <a:rPr b="1" lang="en"/>
              <a:t> zpomalení kulturního a vědeckého rozvoje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Byli zavedeny </a:t>
            </a:r>
            <a:r>
              <a:rPr b="1" lang="en"/>
              <a:t>kádrové stropy</a:t>
            </a:r>
            <a:r>
              <a:rPr lang="en"/>
              <a:t> ( = člověk, který nebyl komunistou, měl omezený </a:t>
            </a:r>
            <a:r>
              <a:rPr lang="en"/>
              <a:t>kariérní</a:t>
            </a:r>
            <a:r>
              <a:rPr lang="en"/>
              <a:t> postup)  a </a:t>
            </a:r>
            <a:r>
              <a:rPr b="1" lang="en"/>
              <a:t>kádrové bariéry </a:t>
            </a:r>
            <a:r>
              <a:rPr lang="en"/>
              <a:t>(= politicky nepohodlní lidé nesměli pracovat na řídících pozicích)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Člověk, který byl členem KSČ měl </a:t>
            </a:r>
            <a:r>
              <a:rPr b="1" lang="en"/>
              <a:t>společenské a pracovní výhody</a:t>
            </a:r>
            <a:r>
              <a:rPr lang="en"/>
              <a:t>.</a:t>
            </a:r>
            <a:endParaRPr/>
          </a:p>
        </p:txBody>
      </p:sp>
      <p:sp>
        <p:nvSpPr>
          <p:cNvPr id="444" name="Google Shape;444;p42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70. A 80. LÉTA V ČESKOSLOVENSKU</a:t>
            </a:r>
            <a:endParaRPr/>
          </a:p>
        </p:txBody>
      </p:sp>
      <p:sp>
        <p:nvSpPr>
          <p:cNvPr id="445" name="Google Shape;445;p42"/>
          <p:cNvSpPr txBox="1"/>
          <p:nvPr/>
        </p:nvSpPr>
        <p:spPr>
          <a:xfrm>
            <a:off x="4252050" y="1538600"/>
            <a:ext cx="4400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Lidé, kteří se nebáli svůj nesouhlas projevit se nazývali </a:t>
            </a:r>
            <a:r>
              <a:rPr b="1" lang="en">
                <a:latin typeface="Barlow"/>
                <a:ea typeface="Barlow"/>
                <a:cs typeface="Barlow"/>
                <a:sym typeface="Barlow"/>
              </a:rPr>
              <a:t>disidenti</a:t>
            </a:r>
            <a:r>
              <a:rPr lang="en"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en">
                <a:latin typeface="Barlow"/>
                <a:ea typeface="Barlow"/>
                <a:cs typeface="Barlow"/>
                <a:sym typeface="Barlow"/>
              </a:rPr>
              <a:t>nejznámějším</a:t>
            </a:r>
            <a:r>
              <a:rPr lang="en">
                <a:latin typeface="Barlow"/>
                <a:ea typeface="Barlow"/>
                <a:cs typeface="Barlow"/>
                <a:sym typeface="Barlow"/>
              </a:rPr>
              <a:t> je </a:t>
            </a:r>
            <a:r>
              <a:rPr b="1" lang="en">
                <a:latin typeface="Barlow"/>
                <a:ea typeface="Barlow"/>
                <a:cs typeface="Barlow"/>
                <a:sym typeface="Barlow"/>
              </a:rPr>
              <a:t>Václav Havel</a:t>
            </a:r>
            <a:r>
              <a:rPr lang="en">
                <a:latin typeface="Barlow"/>
                <a:ea typeface="Barlow"/>
                <a:cs typeface="Barlow"/>
                <a:sym typeface="Barlow"/>
              </a:rPr>
              <a:t>.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Disidenti šířili </a:t>
            </a:r>
            <a:r>
              <a:rPr b="1" lang="en">
                <a:latin typeface="Barlow"/>
                <a:ea typeface="Barlow"/>
                <a:cs typeface="Barlow"/>
                <a:sym typeface="Barlow"/>
              </a:rPr>
              <a:t>zakázné knihy a časopisy</a:t>
            </a:r>
            <a:r>
              <a:rPr lang="en">
                <a:latin typeface="Barlow"/>
                <a:ea typeface="Barlow"/>
                <a:cs typeface="Barlow"/>
                <a:sym typeface="Barlow"/>
              </a:rPr>
              <a:t> (samizdaty) a udržovali kontakty s emigranty → s jejich pomocí </a:t>
            </a:r>
            <a:r>
              <a:rPr b="1" lang="en">
                <a:latin typeface="Barlow"/>
                <a:ea typeface="Barlow"/>
                <a:cs typeface="Barlow"/>
                <a:sym typeface="Barlow"/>
              </a:rPr>
              <a:t>informovali svět o reálné situaci v ČSR.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446" name="Google Shape;44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7625" y="3016100"/>
            <a:ext cx="3240177" cy="182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3"/>
          <p:cNvSpPr txBox="1"/>
          <p:nvPr>
            <p:ph idx="1" type="body"/>
          </p:nvPr>
        </p:nvSpPr>
        <p:spPr>
          <a:xfrm>
            <a:off x="720750" y="1233600"/>
            <a:ext cx="4926900" cy="31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Československá vláda se v roce 1975 zavázala dodržovat lidská práva, to však </a:t>
            </a:r>
            <a:r>
              <a:rPr b="1" lang="en"/>
              <a:t>nedodržovala</a:t>
            </a:r>
            <a:r>
              <a:rPr lang="en"/>
              <a:t>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Hnutí </a:t>
            </a:r>
            <a:r>
              <a:rPr b="1" lang="en"/>
              <a:t>Charta 77</a:t>
            </a:r>
            <a:r>
              <a:rPr lang="en"/>
              <a:t> (= disidenti), v roce 1977 vydali prohlášení → </a:t>
            </a:r>
            <a:r>
              <a:rPr b="1" lang="en"/>
              <a:t>vyzvali vládu, aby lidská práva skutečně dodržovala.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Komunisté rozpoutali proti Chartě kampaň → lidé na pracovištích byli nuceni podepisovat prohlášení </a:t>
            </a:r>
            <a:r>
              <a:rPr b="1" lang="en"/>
              <a:t>proti Chartě.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Charisté a ti, kteří ji podporovali byli </a:t>
            </a:r>
            <a:r>
              <a:rPr b="1" lang="en"/>
              <a:t>utlačováni,</a:t>
            </a:r>
            <a:r>
              <a:rPr lang="en"/>
              <a:t> vyhazováni ze školy nebo práce, opakovaně vězneni atd..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Hnutí sílilo a přidavali se další lidé, stalo se </a:t>
            </a:r>
            <a:r>
              <a:rPr b="1" lang="en"/>
              <a:t>centrem opozice proti komunistickému režimu</a:t>
            </a:r>
            <a:r>
              <a:rPr lang="en"/>
              <a:t>.</a:t>
            </a:r>
            <a:endParaRPr/>
          </a:p>
        </p:txBody>
      </p:sp>
      <p:sp>
        <p:nvSpPr>
          <p:cNvPr id="452" name="Google Shape;452;p43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CHARTA 77</a:t>
            </a:r>
            <a:endParaRPr/>
          </a:p>
        </p:txBody>
      </p:sp>
      <p:pic>
        <p:nvPicPr>
          <p:cNvPr id="453" name="Google Shape;45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5950" y="1466675"/>
            <a:ext cx="3191550" cy="2210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4"/>
          <p:cNvSpPr/>
          <p:nvPr/>
        </p:nvSpPr>
        <p:spPr>
          <a:xfrm>
            <a:off x="2204566" y="1523824"/>
            <a:ext cx="1090800" cy="1090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44"/>
          <p:cNvSpPr/>
          <p:nvPr/>
        </p:nvSpPr>
        <p:spPr>
          <a:xfrm>
            <a:off x="5859441" y="1523824"/>
            <a:ext cx="1090800" cy="1090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44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VIDEA O NORMALIZACI</a:t>
            </a:r>
            <a:endParaRPr/>
          </a:p>
        </p:txBody>
      </p:sp>
      <p:sp>
        <p:nvSpPr>
          <p:cNvPr id="461" name="Google Shape;461;p44"/>
          <p:cNvSpPr txBox="1"/>
          <p:nvPr>
            <p:ph idx="3" type="subTitle"/>
          </p:nvPr>
        </p:nvSpPr>
        <p:spPr>
          <a:xfrm>
            <a:off x="1296150" y="2659600"/>
            <a:ext cx="2907600" cy="6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DĚJINY UDATNÉHO ČESKÉHO NÁRODA</a:t>
            </a:r>
            <a:endParaRPr/>
          </a:p>
        </p:txBody>
      </p:sp>
      <p:sp>
        <p:nvSpPr>
          <p:cNvPr id="462" name="Google Shape;462;p44"/>
          <p:cNvSpPr txBox="1"/>
          <p:nvPr>
            <p:ph idx="4" type="subTitle"/>
          </p:nvPr>
        </p:nvSpPr>
        <p:spPr>
          <a:xfrm>
            <a:off x="4510500" y="2696375"/>
            <a:ext cx="3708900" cy="1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ABECEDA KOMUNISTICKÝCH ZLOČINŮ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44"/>
          <p:cNvSpPr txBox="1"/>
          <p:nvPr>
            <p:ph idx="1" type="subTitle"/>
          </p:nvPr>
        </p:nvSpPr>
        <p:spPr>
          <a:xfrm>
            <a:off x="1296153" y="3380771"/>
            <a:ext cx="2907600" cy="48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ZDE</a:t>
            </a:r>
            <a:r>
              <a:rPr lang="en"/>
              <a:t> A </a:t>
            </a:r>
            <a:r>
              <a:rPr lang="en" u="sng">
                <a:solidFill>
                  <a:schemeClr val="hlink"/>
                </a:solidFill>
                <a:hlinkClick r:id="rId4"/>
              </a:rPr>
              <a:t>ZDE</a:t>
            </a:r>
            <a:endParaRPr/>
          </a:p>
        </p:txBody>
      </p:sp>
      <p:sp>
        <p:nvSpPr>
          <p:cNvPr id="464" name="Google Shape;464;p44"/>
          <p:cNvSpPr txBox="1"/>
          <p:nvPr>
            <p:ph idx="2" type="subTitle"/>
          </p:nvPr>
        </p:nvSpPr>
        <p:spPr>
          <a:xfrm>
            <a:off x="4951028" y="3380771"/>
            <a:ext cx="2907600" cy="48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ZDE</a:t>
            </a:r>
            <a:endParaRPr/>
          </a:p>
        </p:txBody>
      </p:sp>
      <p:sp>
        <p:nvSpPr>
          <p:cNvPr id="465" name="Google Shape;465;p44"/>
          <p:cNvSpPr txBox="1"/>
          <p:nvPr/>
        </p:nvSpPr>
        <p:spPr>
          <a:xfrm>
            <a:off x="719996" y="4609113"/>
            <a:ext cx="1840800" cy="1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MONDAY ● </a:t>
            </a: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OCTOBER 2 </a:t>
            </a: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● 2021</a:t>
            </a:r>
            <a:endParaRPr sz="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466" name="Google Shape;466;p44"/>
          <p:cNvGrpSpPr/>
          <p:nvPr/>
        </p:nvGrpSpPr>
        <p:grpSpPr>
          <a:xfrm>
            <a:off x="727475" y="4603510"/>
            <a:ext cx="7692600" cy="205286"/>
            <a:chOff x="727475" y="1087800"/>
            <a:chExt cx="7692600" cy="205286"/>
          </a:xfrm>
        </p:grpSpPr>
        <p:cxnSp>
          <p:nvCxnSpPr>
            <p:cNvPr id="467" name="Google Shape;467;p44"/>
            <p:cNvCxnSpPr/>
            <p:nvPr/>
          </p:nvCxnSpPr>
          <p:spPr>
            <a:xfrm>
              <a:off x="727475" y="1087800"/>
              <a:ext cx="7692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8" name="Google Shape;468;p44"/>
            <p:cNvCxnSpPr/>
            <p:nvPr/>
          </p:nvCxnSpPr>
          <p:spPr>
            <a:xfrm>
              <a:off x="727475" y="1293086"/>
              <a:ext cx="7692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469" name="Google Shape;469;p44"/>
          <p:cNvSpPr txBox="1"/>
          <p:nvPr/>
        </p:nvSpPr>
        <p:spPr>
          <a:xfrm>
            <a:off x="2847650" y="4609113"/>
            <a:ext cx="3399300" cy="1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rPr>
              <a:t>NEWSPAPER CLIPPING STYLE FOR HISTORY CLASS</a:t>
            </a:r>
            <a:endParaRPr sz="1100">
              <a:solidFill>
                <a:schemeClr val="dk1"/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sp>
        <p:nvSpPr>
          <p:cNvPr id="470" name="Google Shape;470;p44"/>
          <p:cNvSpPr txBox="1"/>
          <p:nvPr/>
        </p:nvSpPr>
        <p:spPr>
          <a:xfrm>
            <a:off x="6583196" y="4609113"/>
            <a:ext cx="1840800" cy="1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EDITION Nº 001</a:t>
            </a:r>
            <a:endParaRPr sz="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471" name="Google Shape;471;p44"/>
          <p:cNvCxnSpPr/>
          <p:nvPr/>
        </p:nvCxnSpPr>
        <p:spPr>
          <a:xfrm>
            <a:off x="1581753" y="3310738"/>
            <a:ext cx="2336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2" name="Google Shape;472;p44"/>
          <p:cNvCxnSpPr/>
          <p:nvPr/>
        </p:nvCxnSpPr>
        <p:spPr>
          <a:xfrm>
            <a:off x="5236628" y="3297888"/>
            <a:ext cx="2336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73" name="Google Shape;473;p44"/>
          <p:cNvGrpSpPr/>
          <p:nvPr/>
        </p:nvGrpSpPr>
        <p:grpSpPr>
          <a:xfrm>
            <a:off x="2562092" y="1881373"/>
            <a:ext cx="375711" cy="375711"/>
            <a:chOff x="2348017" y="2612473"/>
            <a:chExt cx="375711" cy="375711"/>
          </a:xfrm>
        </p:grpSpPr>
        <p:sp>
          <p:nvSpPr>
            <p:cNvPr id="474" name="Google Shape;474;p44"/>
            <p:cNvSpPr/>
            <p:nvPr/>
          </p:nvSpPr>
          <p:spPr>
            <a:xfrm>
              <a:off x="2502445" y="2612473"/>
              <a:ext cx="176199" cy="155305"/>
            </a:xfrm>
            <a:custGeom>
              <a:rect b="b" l="l" r="r" t="t"/>
              <a:pathLst>
                <a:path extrusionOk="0" h="4430" w="5026">
                  <a:moveTo>
                    <a:pt x="953" y="0"/>
                  </a:moveTo>
                  <a:cubicBezTo>
                    <a:pt x="406" y="0"/>
                    <a:pt x="1" y="405"/>
                    <a:pt x="1" y="953"/>
                  </a:cubicBezTo>
                  <a:cubicBezTo>
                    <a:pt x="1" y="1358"/>
                    <a:pt x="263" y="1691"/>
                    <a:pt x="620" y="1834"/>
                  </a:cubicBezTo>
                  <a:lnTo>
                    <a:pt x="620" y="4430"/>
                  </a:lnTo>
                  <a:cubicBezTo>
                    <a:pt x="739" y="4430"/>
                    <a:pt x="834" y="4406"/>
                    <a:pt x="953" y="4406"/>
                  </a:cubicBezTo>
                  <a:cubicBezTo>
                    <a:pt x="1072" y="4406"/>
                    <a:pt x="1168" y="4406"/>
                    <a:pt x="1287" y="4430"/>
                  </a:cubicBezTo>
                  <a:lnTo>
                    <a:pt x="1287" y="4001"/>
                  </a:lnTo>
                  <a:cubicBezTo>
                    <a:pt x="1493" y="3882"/>
                    <a:pt x="1713" y="3827"/>
                    <a:pt x="1933" y="3827"/>
                  </a:cubicBezTo>
                  <a:cubicBezTo>
                    <a:pt x="2196" y="3827"/>
                    <a:pt x="2458" y="3906"/>
                    <a:pt x="2692" y="4049"/>
                  </a:cubicBezTo>
                  <a:cubicBezTo>
                    <a:pt x="3001" y="4287"/>
                    <a:pt x="3406" y="4382"/>
                    <a:pt x="3787" y="4382"/>
                  </a:cubicBezTo>
                  <a:cubicBezTo>
                    <a:pt x="4502" y="4358"/>
                    <a:pt x="4954" y="3953"/>
                    <a:pt x="5026" y="3930"/>
                  </a:cubicBezTo>
                  <a:lnTo>
                    <a:pt x="5026" y="1310"/>
                  </a:lnTo>
                  <a:lnTo>
                    <a:pt x="4549" y="1643"/>
                  </a:lnTo>
                  <a:cubicBezTo>
                    <a:pt x="4311" y="1786"/>
                    <a:pt x="4043" y="1858"/>
                    <a:pt x="3778" y="1858"/>
                  </a:cubicBezTo>
                  <a:cubicBezTo>
                    <a:pt x="3513" y="1858"/>
                    <a:pt x="3251" y="1786"/>
                    <a:pt x="3025" y="1643"/>
                  </a:cubicBezTo>
                  <a:cubicBezTo>
                    <a:pt x="2698" y="1425"/>
                    <a:pt x="2331" y="1307"/>
                    <a:pt x="1942" y="1307"/>
                  </a:cubicBezTo>
                  <a:cubicBezTo>
                    <a:pt x="1906" y="1307"/>
                    <a:pt x="1870" y="1308"/>
                    <a:pt x="1834" y="1310"/>
                  </a:cubicBezTo>
                  <a:cubicBezTo>
                    <a:pt x="1882" y="1191"/>
                    <a:pt x="1906" y="1096"/>
                    <a:pt x="1906" y="953"/>
                  </a:cubicBezTo>
                  <a:cubicBezTo>
                    <a:pt x="1906" y="453"/>
                    <a:pt x="1477" y="0"/>
                    <a:pt x="9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2547529" y="2891321"/>
              <a:ext cx="66820" cy="96022"/>
            </a:xfrm>
            <a:custGeom>
              <a:rect b="b" l="l" r="r" t="t"/>
              <a:pathLst>
                <a:path extrusionOk="0" h="2739" w="1906">
                  <a:moveTo>
                    <a:pt x="1668" y="0"/>
                  </a:moveTo>
                  <a:cubicBezTo>
                    <a:pt x="1168" y="119"/>
                    <a:pt x="596" y="167"/>
                    <a:pt x="1" y="167"/>
                  </a:cubicBezTo>
                  <a:lnTo>
                    <a:pt x="1" y="2739"/>
                  </a:lnTo>
                  <a:lnTo>
                    <a:pt x="1882" y="2739"/>
                  </a:lnTo>
                  <a:cubicBezTo>
                    <a:pt x="1906" y="1786"/>
                    <a:pt x="1811" y="810"/>
                    <a:pt x="1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2472401" y="2790285"/>
              <a:ext cx="53463" cy="85190"/>
            </a:xfrm>
            <a:custGeom>
              <a:rect b="b" l="l" r="r" t="t"/>
              <a:pathLst>
                <a:path extrusionOk="0" h="2430" w="1525">
                  <a:moveTo>
                    <a:pt x="1525" y="1"/>
                  </a:moveTo>
                  <a:cubicBezTo>
                    <a:pt x="691" y="263"/>
                    <a:pt x="215" y="1382"/>
                    <a:pt x="0" y="2263"/>
                  </a:cubicBezTo>
                  <a:cubicBezTo>
                    <a:pt x="477" y="2335"/>
                    <a:pt x="977" y="2406"/>
                    <a:pt x="1525" y="2430"/>
                  </a:cubicBezTo>
                  <a:lnTo>
                    <a:pt x="15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2590124" y="2796140"/>
              <a:ext cx="78494" cy="67661"/>
            </a:xfrm>
            <a:custGeom>
              <a:rect b="b" l="l" r="r" t="t"/>
              <a:pathLst>
                <a:path extrusionOk="0" h="1930" w="2239">
                  <a:moveTo>
                    <a:pt x="0" y="0"/>
                  </a:moveTo>
                  <a:lnTo>
                    <a:pt x="0" y="0"/>
                  </a:lnTo>
                  <a:cubicBezTo>
                    <a:pt x="381" y="477"/>
                    <a:pt x="691" y="1167"/>
                    <a:pt x="905" y="1929"/>
                  </a:cubicBezTo>
                  <a:cubicBezTo>
                    <a:pt x="1429" y="1787"/>
                    <a:pt x="1882" y="1620"/>
                    <a:pt x="2239" y="1382"/>
                  </a:cubicBezTo>
                  <a:cubicBezTo>
                    <a:pt x="1620" y="739"/>
                    <a:pt x="858" y="26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2459044" y="2891321"/>
              <a:ext cx="66820" cy="96022"/>
            </a:xfrm>
            <a:custGeom>
              <a:rect b="b" l="l" r="r" t="t"/>
              <a:pathLst>
                <a:path extrusionOk="0" h="2739" w="1906">
                  <a:moveTo>
                    <a:pt x="239" y="0"/>
                  </a:moveTo>
                  <a:cubicBezTo>
                    <a:pt x="72" y="810"/>
                    <a:pt x="0" y="1786"/>
                    <a:pt x="48" y="2739"/>
                  </a:cubicBezTo>
                  <a:lnTo>
                    <a:pt x="1906" y="2739"/>
                  </a:lnTo>
                  <a:lnTo>
                    <a:pt x="1906" y="167"/>
                  </a:lnTo>
                  <a:cubicBezTo>
                    <a:pt x="1310" y="143"/>
                    <a:pt x="762" y="96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2547529" y="2790285"/>
              <a:ext cx="53463" cy="85190"/>
            </a:xfrm>
            <a:custGeom>
              <a:rect b="b" l="l" r="r" t="t"/>
              <a:pathLst>
                <a:path extrusionOk="0" h="2430" w="1525">
                  <a:moveTo>
                    <a:pt x="1" y="1"/>
                  </a:moveTo>
                  <a:lnTo>
                    <a:pt x="1" y="2430"/>
                  </a:lnTo>
                  <a:cubicBezTo>
                    <a:pt x="525" y="2406"/>
                    <a:pt x="1049" y="2335"/>
                    <a:pt x="1525" y="2239"/>
                  </a:cubicBezTo>
                  <a:cubicBezTo>
                    <a:pt x="1287" y="1430"/>
                    <a:pt x="834" y="28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2626864" y="2859594"/>
              <a:ext cx="96864" cy="127750"/>
            </a:xfrm>
            <a:custGeom>
              <a:rect b="b" l="l" r="r" t="t"/>
              <a:pathLst>
                <a:path extrusionOk="0" h="3644" w="2763">
                  <a:moveTo>
                    <a:pt x="1596" y="0"/>
                  </a:moveTo>
                  <a:cubicBezTo>
                    <a:pt x="1167" y="310"/>
                    <a:pt x="619" y="572"/>
                    <a:pt x="0" y="762"/>
                  </a:cubicBezTo>
                  <a:cubicBezTo>
                    <a:pt x="167" y="1644"/>
                    <a:pt x="262" y="2691"/>
                    <a:pt x="238" y="3644"/>
                  </a:cubicBezTo>
                  <a:lnTo>
                    <a:pt x="2763" y="3644"/>
                  </a:lnTo>
                  <a:lnTo>
                    <a:pt x="2763" y="3311"/>
                  </a:lnTo>
                  <a:cubicBezTo>
                    <a:pt x="2763" y="2096"/>
                    <a:pt x="2310" y="905"/>
                    <a:pt x="1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2348017" y="2861241"/>
              <a:ext cx="96864" cy="126943"/>
            </a:xfrm>
            <a:custGeom>
              <a:rect b="b" l="l" r="r" t="t"/>
              <a:pathLst>
                <a:path extrusionOk="0" h="3621" w="2763">
                  <a:moveTo>
                    <a:pt x="1167" y="1"/>
                  </a:moveTo>
                  <a:cubicBezTo>
                    <a:pt x="453" y="882"/>
                    <a:pt x="0" y="2073"/>
                    <a:pt x="0" y="3287"/>
                  </a:cubicBezTo>
                  <a:lnTo>
                    <a:pt x="0" y="3621"/>
                  </a:lnTo>
                  <a:lnTo>
                    <a:pt x="2524" y="3621"/>
                  </a:lnTo>
                  <a:cubicBezTo>
                    <a:pt x="2524" y="2573"/>
                    <a:pt x="2596" y="1573"/>
                    <a:pt x="2763" y="715"/>
                  </a:cubicBezTo>
                  <a:cubicBezTo>
                    <a:pt x="2143" y="525"/>
                    <a:pt x="1619" y="287"/>
                    <a:pt x="1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2404775" y="2796140"/>
              <a:ext cx="77687" cy="67661"/>
            </a:xfrm>
            <a:custGeom>
              <a:rect b="b" l="l" r="r" t="t"/>
              <a:pathLst>
                <a:path extrusionOk="0" h="1930" w="2216">
                  <a:moveTo>
                    <a:pt x="2215" y="0"/>
                  </a:moveTo>
                  <a:lnTo>
                    <a:pt x="2215" y="0"/>
                  </a:lnTo>
                  <a:cubicBezTo>
                    <a:pt x="1358" y="262"/>
                    <a:pt x="596" y="739"/>
                    <a:pt x="0" y="1334"/>
                  </a:cubicBezTo>
                  <a:cubicBezTo>
                    <a:pt x="358" y="1572"/>
                    <a:pt x="786" y="1787"/>
                    <a:pt x="1334" y="1929"/>
                  </a:cubicBezTo>
                  <a:cubicBezTo>
                    <a:pt x="1501" y="1167"/>
                    <a:pt x="1739" y="548"/>
                    <a:pt x="2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3" name="Google Shape;483;p44"/>
          <p:cNvGrpSpPr/>
          <p:nvPr/>
        </p:nvGrpSpPr>
        <p:grpSpPr>
          <a:xfrm>
            <a:off x="6240347" y="1881779"/>
            <a:ext cx="328945" cy="374905"/>
            <a:chOff x="8054397" y="3808004"/>
            <a:chExt cx="328945" cy="374905"/>
          </a:xfrm>
        </p:grpSpPr>
        <p:sp>
          <p:nvSpPr>
            <p:cNvPr id="484" name="Google Shape;484;p44"/>
            <p:cNvSpPr/>
            <p:nvPr/>
          </p:nvSpPr>
          <p:spPr>
            <a:xfrm>
              <a:off x="8054397" y="3808004"/>
              <a:ext cx="44278" cy="315623"/>
            </a:xfrm>
            <a:custGeom>
              <a:rect b="b" l="l" r="r" t="t"/>
              <a:pathLst>
                <a:path extrusionOk="0" h="9003" w="1263">
                  <a:moveTo>
                    <a:pt x="929" y="0"/>
                  </a:moveTo>
                  <a:cubicBezTo>
                    <a:pt x="429" y="24"/>
                    <a:pt x="0" y="453"/>
                    <a:pt x="0" y="977"/>
                  </a:cubicBezTo>
                  <a:lnTo>
                    <a:pt x="0" y="9002"/>
                  </a:lnTo>
                  <a:cubicBezTo>
                    <a:pt x="191" y="8883"/>
                    <a:pt x="381" y="8836"/>
                    <a:pt x="619" y="8836"/>
                  </a:cubicBezTo>
                  <a:lnTo>
                    <a:pt x="1262" y="8836"/>
                  </a:lnTo>
                  <a:lnTo>
                    <a:pt x="12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44"/>
            <p:cNvSpPr/>
            <p:nvPr/>
          </p:nvSpPr>
          <p:spPr>
            <a:xfrm>
              <a:off x="8120340" y="3808004"/>
              <a:ext cx="263001" cy="309768"/>
            </a:xfrm>
            <a:custGeom>
              <a:rect b="b" l="l" r="r" t="t"/>
              <a:pathLst>
                <a:path extrusionOk="0" h="8836" w="7502">
                  <a:moveTo>
                    <a:pt x="5025" y="2215"/>
                  </a:moveTo>
                  <a:cubicBezTo>
                    <a:pt x="5525" y="2215"/>
                    <a:pt x="5978" y="2644"/>
                    <a:pt x="5978" y="3168"/>
                  </a:cubicBezTo>
                  <a:cubicBezTo>
                    <a:pt x="5978" y="3573"/>
                    <a:pt x="5716" y="3906"/>
                    <a:pt x="5359" y="4073"/>
                  </a:cubicBezTo>
                  <a:lnTo>
                    <a:pt x="5359" y="6002"/>
                  </a:lnTo>
                  <a:lnTo>
                    <a:pt x="5978" y="6002"/>
                  </a:lnTo>
                  <a:lnTo>
                    <a:pt x="5978" y="6621"/>
                  </a:lnTo>
                  <a:lnTo>
                    <a:pt x="1572" y="6621"/>
                  </a:lnTo>
                  <a:lnTo>
                    <a:pt x="1572" y="6002"/>
                  </a:lnTo>
                  <a:lnTo>
                    <a:pt x="2191" y="6002"/>
                  </a:lnTo>
                  <a:lnTo>
                    <a:pt x="2191" y="4073"/>
                  </a:lnTo>
                  <a:cubicBezTo>
                    <a:pt x="1834" y="3954"/>
                    <a:pt x="1572" y="3573"/>
                    <a:pt x="1572" y="3168"/>
                  </a:cubicBezTo>
                  <a:cubicBezTo>
                    <a:pt x="1572" y="2668"/>
                    <a:pt x="2001" y="2215"/>
                    <a:pt x="2525" y="2215"/>
                  </a:cubicBezTo>
                  <a:close/>
                  <a:moveTo>
                    <a:pt x="0" y="0"/>
                  </a:moveTo>
                  <a:lnTo>
                    <a:pt x="0" y="8836"/>
                  </a:lnTo>
                  <a:lnTo>
                    <a:pt x="7502" y="8836"/>
                  </a:lnTo>
                  <a:lnTo>
                    <a:pt x="75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8195468" y="3909040"/>
              <a:ext cx="111904" cy="109379"/>
            </a:xfrm>
            <a:custGeom>
              <a:rect b="b" l="l" r="r" t="t"/>
              <a:pathLst>
                <a:path extrusionOk="0" h="3120" w="3192">
                  <a:moveTo>
                    <a:pt x="358" y="0"/>
                  </a:moveTo>
                  <a:cubicBezTo>
                    <a:pt x="215" y="0"/>
                    <a:pt x="48" y="95"/>
                    <a:pt x="25" y="262"/>
                  </a:cubicBezTo>
                  <a:cubicBezTo>
                    <a:pt x="1" y="429"/>
                    <a:pt x="144" y="619"/>
                    <a:pt x="334" y="619"/>
                  </a:cubicBezTo>
                  <a:cubicBezTo>
                    <a:pt x="501" y="619"/>
                    <a:pt x="644" y="452"/>
                    <a:pt x="644" y="286"/>
                  </a:cubicBezTo>
                  <a:lnTo>
                    <a:pt x="1287" y="286"/>
                  </a:lnTo>
                  <a:cubicBezTo>
                    <a:pt x="1287" y="691"/>
                    <a:pt x="1001" y="1024"/>
                    <a:pt x="644" y="1167"/>
                  </a:cubicBezTo>
                  <a:lnTo>
                    <a:pt x="644" y="3120"/>
                  </a:lnTo>
                  <a:lnTo>
                    <a:pt x="1287" y="3120"/>
                  </a:lnTo>
                  <a:lnTo>
                    <a:pt x="1287" y="1238"/>
                  </a:lnTo>
                  <a:lnTo>
                    <a:pt x="1906" y="1238"/>
                  </a:lnTo>
                  <a:lnTo>
                    <a:pt x="1906" y="3120"/>
                  </a:lnTo>
                  <a:lnTo>
                    <a:pt x="2525" y="3120"/>
                  </a:lnTo>
                  <a:lnTo>
                    <a:pt x="2525" y="1167"/>
                  </a:lnTo>
                  <a:cubicBezTo>
                    <a:pt x="2168" y="1048"/>
                    <a:pt x="1906" y="691"/>
                    <a:pt x="1906" y="286"/>
                  </a:cubicBezTo>
                  <a:lnTo>
                    <a:pt x="2525" y="286"/>
                  </a:lnTo>
                  <a:cubicBezTo>
                    <a:pt x="2525" y="433"/>
                    <a:pt x="2636" y="580"/>
                    <a:pt x="2793" y="580"/>
                  </a:cubicBezTo>
                  <a:cubicBezTo>
                    <a:pt x="2814" y="580"/>
                    <a:pt x="2836" y="577"/>
                    <a:pt x="2858" y="572"/>
                  </a:cubicBezTo>
                  <a:cubicBezTo>
                    <a:pt x="3001" y="572"/>
                    <a:pt x="3144" y="429"/>
                    <a:pt x="3144" y="286"/>
                  </a:cubicBezTo>
                  <a:cubicBezTo>
                    <a:pt x="3192" y="143"/>
                    <a:pt x="3025" y="0"/>
                    <a:pt x="2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8054397" y="4139438"/>
              <a:ext cx="328945" cy="43471"/>
            </a:xfrm>
            <a:custGeom>
              <a:rect b="b" l="l" r="r" t="t"/>
              <a:pathLst>
                <a:path extrusionOk="0" h="1240" w="9383">
                  <a:moveTo>
                    <a:pt x="619" y="1"/>
                  </a:moveTo>
                  <a:cubicBezTo>
                    <a:pt x="310" y="1"/>
                    <a:pt x="0" y="263"/>
                    <a:pt x="0" y="620"/>
                  </a:cubicBezTo>
                  <a:cubicBezTo>
                    <a:pt x="0" y="977"/>
                    <a:pt x="262" y="1239"/>
                    <a:pt x="619" y="1239"/>
                  </a:cubicBezTo>
                  <a:lnTo>
                    <a:pt x="9383" y="1239"/>
                  </a:lnTo>
                  <a:lnTo>
                    <a:pt x="9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ewspaper Clipping Style for History Class by Slidesgo">
  <a:themeElements>
    <a:clrScheme name="Simple Light">
      <a:dk1>
        <a:srgbClr val="27221C"/>
      </a:dk1>
      <a:lt1>
        <a:srgbClr val="FFFFFF"/>
      </a:lt1>
      <a:dk2>
        <a:srgbClr val="EBDBB9"/>
      </a:dk2>
      <a:lt2>
        <a:srgbClr val="544534"/>
      </a:lt2>
      <a:accent1>
        <a:srgbClr val="796040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